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56" r:id="rId2"/>
    <p:sldId id="259" r:id="rId3"/>
    <p:sldId id="260" r:id="rId4"/>
    <p:sldId id="261" r:id="rId5"/>
    <p:sldId id="262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75" r:id="rId14"/>
    <p:sldId id="276" r:id="rId15"/>
    <p:sldId id="277" r:id="rId16"/>
    <p:sldId id="295" r:id="rId17"/>
    <p:sldId id="296" r:id="rId18"/>
    <p:sldId id="297" r:id="rId19"/>
    <p:sldId id="298" r:id="rId20"/>
    <p:sldId id="305" r:id="rId21"/>
    <p:sldId id="299" r:id="rId22"/>
    <p:sldId id="301" r:id="rId23"/>
    <p:sldId id="300" r:id="rId24"/>
    <p:sldId id="302" r:id="rId25"/>
    <p:sldId id="303" r:id="rId26"/>
    <p:sldId id="304" r:id="rId27"/>
  </p:sldIdLst>
  <p:sldSz cx="12192000" cy="6858000"/>
  <p:notesSz cx="12192000" cy="6858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65153" autoAdjust="0"/>
  </p:normalViewPr>
  <p:slideViewPr>
    <p:cSldViewPr>
      <p:cViewPr varScale="1">
        <p:scale>
          <a:sx n="79" d="100"/>
          <a:sy n="79" d="100"/>
        </p:scale>
        <p:origin x="1716" y="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7BF42B-A213-4395-8C16-A7965F893E73}" type="datetimeFigureOut">
              <a:rPr lang="zh-CN" altLang="en-US" smtClean="0"/>
              <a:t>2020/4/2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22A1F3-07C7-42A2-BE8E-2D7EF898FC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35740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逻辑上，所有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thread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是并行的，但是，从硬件的角度来说，实际上并不是所有的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thread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能够在同一时刻执行，接下来我们将解释有关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warp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的一些本质。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22A1F3-07C7-42A2-BE8E-2D7EF898FCDE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43841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41300" marR="302260" indent="-228600">
              <a:lnSpc>
                <a:spcPts val="3030"/>
              </a:lnSpc>
              <a:spcBef>
                <a:spcPts val="480"/>
              </a:spcBef>
              <a:buSzPct val="96428"/>
              <a:buFont typeface="Wingdings"/>
              <a:buChar char=""/>
              <a:tabLst>
                <a:tab pos="331470" algn="l"/>
              </a:tabLst>
            </a:pPr>
            <a:r>
              <a:rPr lang="en-US" altLang="zh-CN" sz="2800" spc="-25" dirty="0">
                <a:latin typeface="Calibri"/>
                <a:cs typeface="Calibri"/>
              </a:rPr>
              <a:t>Zero </a:t>
            </a:r>
            <a:r>
              <a:rPr lang="en-US" altLang="zh-CN" sz="2800" spc="-5" dirty="0">
                <a:latin typeface="Calibri"/>
                <a:cs typeface="Calibri"/>
              </a:rPr>
              <a:t>overhead </a:t>
            </a:r>
            <a:r>
              <a:rPr lang="en-US" altLang="zh-CN" sz="2800" spc="-15" dirty="0">
                <a:latin typeface="Calibri"/>
                <a:cs typeface="Calibri"/>
              </a:rPr>
              <a:t>to </a:t>
            </a:r>
            <a:r>
              <a:rPr lang="en-US" altLang="zh-CN" sz="2800" spc="-10" dirty="0">
                <a:latin typeface="Calibri"/>
                <a:cs typeface="Calibri"/>
              </a:rPr>
              <a:t>swap warps </a:t>
            </a:r>
            <a:r>
              <a:rPr lang="en-US" altLang="zh-CN" sz="2800" spc="-5" dirty="0">
                <a:latin typeface="Calibri"/>
                <a:cs typeface="Calibri"/>
              </a:rPr>
              <a:t>(warp  scheduling)</a:t>
            </a:r>
            <a:endParaRPr lang="en-US" altLang="zh-CN" sz="2800" dirty="0">
              <a:latin typeface="Calibri"/>
              <a:cs typeface="Calibri"/>
            </a:endParaRPr>
          </a:p>
          <a:p>
            <a:pPr marL="697865" lvl="1" indent="-228600">
              <a:lnSpc>
                <a:spcPts val="2735"/>
              </a:lnSpc>
              <a:spcBef>
                <a:spcPts val="185"/>
              </a:spcBef>
              <a:buSzPct val="95833"/>
              <a:buFont typeface="Wingdings"/>
              <a:buChar char=""/>
              <a:tabLst>
                <a:tab pos="742950" algn="l"/>
              </a:tabLst>
            </a:pPr>
            <a:r>
              <a:rPr lang="en-US" altLang="zh-CN" sz="2400" spc="-15" dirty="0">
                <a:latin typeface="Calibri"/>
                <a:cs typeface="Calibri"/>
              </a:rPr>
              <a:t>Warps </a:t>
            </a:r>
            <a:r>
              <a:rPr lang="en-US" altLang="zh-CN" sz="2400" spc="-10" dirty="0">
                <a:latin typeface="Calibri"/>
                <a:cs typeface="Calibri"/>
              </a:rPr>
              <a:t>contain </a:t>
            </a:r>
            <a:r>
              <a:rPr lang="en-US" altLang="zh-CN" sz="2400" dirty="0">
                <a:latin typeface="Calibri"/>
                <a:cs typeface="Calibri"/>
              </a:rPr>
              <a:t>only threads </a:t>
            </a:r>
            <a:r>
              <a:rPr lang="en-US" altLang="zh-CN" sz="2400" spc="-10" dirty="0">
                <a:latin typeface="Calibri"/>
                <a:cs typeface="Calibri"/>
              </a:rPr>
              <a:t>from </a:t>
            </a:r>
            <a:r>
              <a:rPr lang="en-US" altLang="zh-CN" sz="2400" dirty="0">
                <a:latin typeface="Calibri"/>
                <a:cs typeface="Calibri"/>
              </a:rPr>
              <a:t>a</a:t>
            </a:r>
            <a:r>
              <a:rPr lang="en-US" altLang="zh-CN" sz="2400" spc="-155" dirty="0">
                <a:latin typeface="Calibri"/>
                <a:cs typeface="Calibri"/>
              </a:rPr>
              <a:t> </a:t>
            </a:r>
            <a:r>
              <a:rPr lang="en-US" altLang="zh-CN" sz="2400" dirty="0">
                <a:latin typeface="Calibri"/>
                <a:cs typeface="Calibri"/>
              </a:rPr>
              <a:t>single</a:t>
            </a:r>
          </a:p>
          <a:p>
            <a:pPr marL="697865">
              <a:lnSpc>
                <a:spcPts val="2735"/>
              </a:lnSpc>
            </a:pPr>
            <a:r>
              <a:rPr lang="en-US" altLang="zh-CN" sz="2400" dirty="0">
                <a:latin typeface="Calibri"/>
                <a:cs typeface="Calibri"/>
              </a:rPr>
              <a:t>thread</a:t>
            </a:r>
            <a:r>
              <a:rPr lang="en-US" altLang="zh-CN" sz="2400" spc="-60" dirty="0">
                <a:latin typeface="Calibri"/>
                <a:cs typeface="Calibri"/>
              </a:rPr>
              <a:t> </a:t>
            </a:r>
            <a:r>
              <a:rPr lang="en-US" altLang="zh-CN" sz="2400" dirty="0">
                <a:latin typeface="Calibri"/>
                <a:cs typeface="Calibri"/>
              </a:rPr>
              <a:t>block</a:t>
            </a:r>
          </a:p>
          <a:p>
            <a:pPr marL="697865" marR="106045" lvl="1" indent="-228600">
              <a:lnSpc>
                <a:spcPct val="90000"/>
              </a:lnSpc>
              <a:spcBef>
                <a:spcPts val="505"/>
              </a:spcBef>
              <a:buSzPct val="95833"/>
              <a:buFont typeface="Wingdings"/>
              <a:buChar char=""/>
              <a:tabLst>
                <a:tab pos="742950" algn="l"/>
              </a:tabLst>
            </a:pPr>
            <a:r>
              <a:rPr lang="en-US" altLang="zh-CN" sz="2400" spc="-15" dirty="0">
                <a:latin typeface="Calibri"/>
                <a:cs typeface="Calibri"/>
              </a:rPr>
              <a:t>Warps </a:t>
            </a:r>
            <a:r>
              <a:rPr lang="en-US" altLang="zh-CN" sz="2400" spc="-10" dirty="0">
                <a:latin typeface="Calibri"/>
                <a:cs typeface="Calibri"/>
              </a:rPr>
              <a:t>can </a:t>
            </a:r>
            <a:r>
              <a:rPr lang="en-US" altLang="zh-CN" sz="2400" dirty="0">
                <a:latin typeface="Calibri"/>
                <a:cs typeface="Calibri"/>
              </a:rPr>
              <a:t>be </a:t>
            </a:r>
            <a:r>
              <a:rPr lang="en-US" altLang="zh-CN" sz="2400" spc="-5" dirty="0">
                <a:latin typeface="Calibri"/>
                <a:cs typeface="Calibri"/>
              </a:rPr>
              <a:t>swapped with </a:t>
            </a:r>
            <a:r>
              <a:rPr lang="en-US" altLang="zh-CN" sz="2400" spc="-10" dirty="0">
                <a:latin typeface="Calibri"/>
                <a:cs typeface="Calibri"/>
              </a:rPr>
              <a:t>warps</a:t>
            </a:r>
            <a:r>
              <a:rPr lang="en-US" altLang="zh-CN" sz="2400" spc="-90" dirty="0">
                <a:latin typeface="Calibri"/>
                <a:cs typeface="Calibri"/>
              </a:rPr>
              <a:t> </a:t>
            </a:r>
            <a:r>
              <a:rPr lang="en-US" altLang="zh-CN" sz="2400" spc="-10" dirty="0">
                <a:latin typeface="Calibri"/>
                <a:cs typeface="Calibri"/>
              </a:rPr>
              <a:t>from  different </a:t>
            </a:r>
            <a:r>
              <a:rPr lang="en-US" altLang="zh-CN" sz="2400" spc="-5" dirty="0">
                <a:latin typeface="Calibri"/>
                <a:cs typeface="Calibri"/>
              </a:rPr>
              <a:t>blocks </a:t>
            </a:r>
            <a:r>
              <a:rPr lang="en-US" altLang="zh-CN" sz="2400" dirty="0">
                <a:latin typeface="Calibri"/>
                <a:cs typeface="Calibri"/>
              </a:rPr>
              <a:t>assigned </a:t>
            </a:r>
            <a:r>
              <a:rPr lang="en-US" altLang="zh-CN" sz="2400" spc="-10" dirty="0">
                <a:latin typeface="Calibri"/>
                <a:cs typeface="Calibri"/>
              </a:rPr>
              <a:t>to </a:t>
            </a:r>
            <a:r>
              <a:rPr lang="en-US" altLang="zh-CN" sz="2400" spc="5" dirty="0">
                <a:latin typeface="Calibri"/>
                <a:cs typeface="Calibri"/>
              </a:rPr>
              <a:t>the </a:t>
            </a:r>
            <a:r>
              <a:rPr lang="en-US" altLang="zh-CN" sz="2400" spc="-5" dirty="0">
                <a:latin typeface="Calibri"/>
                <a:cs typeface="Calibri"/>
              </a:rPr>
              <a:t>same  streaming </a:t>
            </a:r>
            <a:r>
              <a:rPr lang="en-US" altLang="zh-CN" sz="2400" dirty="0">
                <a:latin typeface="Calibri"/>
                <a:cs typeface="Calibri"/>
              </a:rPr>
              <a:t>multi</a:t>
            </a:r>
            <a:r>
              <a:rPr lang="en-US" altLang="zh-CN" sz="2400" spc="-105" dirty="0">
                <a:latin typeface="Calibri"/>
                <a:cs typeface="Calibri"/>
              </a:rPr>
              <a:t> </a:t>
            </a:r>
            <a:r>
              <a:rPr lang="en-US" altLang="zh-CN" sz="2400" spc="-5" dirty="0">
                <a:latin typeface="Calibri"/>
                <a:cs typeface="Calibri"/>
              </a:rPr>
              <a:t>processor</a:t>
            </a:r>
            <a:endParaRPr lang="en-US" altLang="zh-CN" sz="2400" dirty="0">
              <a:latin typeface="Calibri"/>
              <a:cs typeface="Calibri"/>
            </a:endParaRPr>
          </a:p>
          <a:p>
            <a:pPr marL="697865" marR="773430" lvl="1" indent="-228600">
              <a:lnSpc>
                <a:spcPts val="2590"/>
              </a:lnSpc>
              <a:spcBef>
                <a:spcPts val="545"/>
              </a:spcBef>
              <a:buSzPct val="95833"/>
              <a:buFont typeface="Wingdings"/>
              <a:buChar char=""/>
              <a:tabLst>
                <a:tab pos="742315" algn="l"/>
              </a:tabLst>
            </a:pPr>
            <a:r>
              <a:rPr lang="en-US" altLang="zh-CN" sz="2400" spc="-35" dirty="0">
                <a:latin typeface="Calibri"/>
                <a:cs typeface="Calibri"/>
              </a:rPr>
              <a:t>At </a:t>
            </a:r>
            <a:r>
              <a:rPr lang="en-US" altLang="zh-CN" sz="2400" spc="-10" dirty="0">
                <a:latin typeface="Calibri"/>
                <a:cs typeface="Calibri"/>
              </a:rPr>
              <a:t>any </a:t>
            </a:r>
            <a:r>
              <a:rPr lang="en-US" altLang="zh-CN" sz="2400" spc="5" dirty="0">
                <a:latin typeface="Calibri"/>
                <a:cs typeface="Calibri"/>
              </a:rPr>
              <a:t>one </a:t>
            </a:r>
            <a:r>
              <a:rPr lang="en-US" altLang="zh-CN" sz="2400" dirty="0">
                <a:latin typeface="Calibri"/>
                <a:cs typeface="Calibri"/>
              </a:rPr>
              <a:t>time only </a:t>
            </a:r>
            <a:r>
              <a:rPr lang="en-US" altLang="zh-CN" sz="2400" spc="5" dirty="0">
                <a:latin typeface="Calibri"/>
                <a:cs typeface="Calibri"/>
              </a:rPr>
              <a:t>one </a:t>
            </a:r>
            <a:r>
              <a:rPr lang="en-US" altLang="zh-CN" sz="2400" spc="-10" dirty="0">
                <a:latin typeface="Calibri"/>
                <a:cs typeface="Calibri"/>
              </a:rPr>
              <a:t>warp</a:t>
            </a:r>
            <a:r>
              <a:rPr lang="en-US" altLang="zh-CN" sz="2400" spc="-100" dirty="0">
                <a:latin typeface="Calibri"/>
                <a:cs typeface="Calibri"/>
              </a:rPr>
              <a:t> </a:t>
            </a:r>
            <a:r>
              <a:rPr lang="en-US" altLang="zh-CN" sz="2400" dirty="0">
                <a:latin typeface="Calibri"/>
                <a:cs typeface="Calibri"/>
              </a:rPr>
              <a:t>has  </a:t>
            </a:r>
            <a:r>
              <a:rPr lang="en-US" altLang="zh-CN" sz="2400" spc="-5" dirty="0">
                <a:latin typeface="Calibri"/>
                <a:cs typeface="Calibri"/>
              </a:rPr>
              <a:t>operations </a:t>
            </a:r>
            <a:r>
              <a:rPr lang="en-US" altLang="zh-CN" sz="2400" spc="5" dirty="0">
                <a:latin typeface="Calibri"/>
                <a:cs typeface="Calibri"/>
              </a:rPr>
              <a:t>being</a:t>
            </a:r>
            <a:r>
              <a:rPr lang="en-US" altLang="zh-CN" sz="2400" spc="-110" dirty="0">
                <a:latin typeface="Calibri"/>
                <a:cs typeface="Calibri"/>
              </a:rPr>
              <a:t> </a:t>
            </a:r>
            <a:r>
              <a:rPr lang="en-US" altLang="zh-CN" sz="2400" spc="-15" dirty="0">
                <a:latin typeface="Calibri"/>
                <a:cs typeface="Calibri"/>
              </a:rPr>
              <a:t>executed</a:t>
            </a:r>
            <a:endParaRPr lang="en-US" altLang="zh-CN" sz="2400" dirty="0">
              <a:latin typeface="Calibri"/>
              <a:cs typeface="Calibri"/>
            </a:endParaRPr>
          </a:p>
          <a:p>
            <a:pPr marL="1155700" lvl="2" indent="-228600">
              <a:lnSpc>
                <a:spcPct val="100000"/>
              </a:lnSpc>
              <a:spcBef>
                <a:spcPts val="245"/>
              </a:spcBef>
              <a:buSzPct val="95000"/>
              <a:buFont typeface="Wingdings"/>
              <a:buChar char=""/>
              <a:tabLst>
                <a:tab pos="1156335" algn="l"/>
              </a:tabLst>
            </a:pPr>
            <a:r>
              <a:rPr lang="en-US" altLang="zh-CN" sz="2000" spc="-10" dirty="0">
                <a:latin typeface="Calibri"/>
                <a:cs typeface="Calibri"/>
              </a:rPr>
              <a:t>Memory </a:t>
            </a:r>
            <a:r>
              <a:rPr lang="en-US" altLang="zh-CN" sz="2000" spc="-20" dirty="0">
                <a:latin typeface="Calibri"/>
                <a:cs typeface="Calibri"/>
              </a:rPr>
              <a:t>movement </a:t>
            </a:r>
            <a:r>
              <a:rPr lang="en-US" altLang="zh-CN" sz="2000" spc="-5" dirty="0">
                <a:latin typeface="Calibri"/>
                <a:cs typeface="Calibri"/>
              </a:rPr>
              <a:t>happens in</a:t>
            </a:r>
            <a:r>
              <a:rPr lang="en-US" altLang="zh-CN" sz="2000" spc="114" dirty="0">
                <a:latin typeface="Calibri"/>
                <a:cs typeface="Calibri"/>
              </a:rPr>
              <a:t> </a:t>
            </a:r>
            <a:r>
              <a:rPr lang="en-US" altLang="zh-CN" sz="2000" spc="-5" dirty="0">
                <a:latin typeface="Calibri"/>
                <a:cs typeface="Calibri"/>
              </a:rPr>
              <a:t>background</a:t>
            </a:r>
          </a:p>
          <a:p>
            <a:pPr marL="1155700" lvl="2" indent="-228600">
              <a:lnSpc>
                <a:spcPct val="100000"/>
              </a:lnSpc>
              <a:spcBef>
                <a:spcPts val="245"/>
              </a:spcBef>
              <a:buSzPct val="95000"/>
              <a:buFont typeface="Wingdings"/>
              <a:buChar char=""/>
              <a:tabLst>
                <a:tab pos="1156335" algn="l"/>
              </a:tabLst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也就是说，即使凑不够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warp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整数倍的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thread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，硬件也会为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warp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凑足，只不过那些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thread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inactive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状态，需要注意的是，即使这部分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thread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inactive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的，也会消耗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SM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资源。</a:t>
            </a:r>
            <a:endParaRPr lang="en-US" altLang="zh-CN" sz="2000" dirty="0">
              <a:latin typeface="Calibri"/>
              <a:cs typeface="Calibri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22A1F3-07C7-42A2-BE8E-2D7EF898FCDE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26369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41300" indent="-228600">
              <a:lnSpc>
                <a:spcPts val="3195"/>
              </a:lnSpc>
              <a:spcBef>
                <a:spcPts val="105"/>
              </a:spcBef>
              <a:buSzPct val="96428"/>
              <a:buFont typeface="Wingdings"/>
              <a:buChar char=""/>
              <a:tabLst>
                <a:tab pos="331470" algn="l"/>
              </a:tabLst>
            </a:pPr>
            <a:r>
              <a:rPr lang="en-US" altLang="zh-CN" sz="2800" spc="-10" dirty="0">
                <a:latin typeface="Calibri"/>
                <a:cs typeface="Calibri"/>
              </a:rPr>
              <a:t>Execution </a:t>
            </a:r>
            <a:r>
              <a:rPr lang="en-US" altLang="zh-CN" sz="2800" dirty="0">
                <a:latin typeface="Calibri"/>
                <a:cs typeface="Calibri"/>
              </a:rPr>
              <a:t>of GPU </a:t>
            </a:r>
            <a:r>
              <a:rPr lang="en-US" altLang="zh-CN" sz="2800" spc="-5" dirty="0">
                <a:latin typeface="Calibri"/>
                <a:cs typeface="Calibri"/>
              </a:rPr>
              <a:t>instructions </a:t>
            </a:r>
            <a:r>
              <a:rPr lang="en-US" altLang="zh-CN" sz="2800" dirty="0">
                <a:latin typeface="Calibri"/>
                <a:cs typeface="Calibri"/>
              </a:rPr>
              <a:t>is </a:t>
            </a:r>
            <a:r>
              <a:rPr lang="en-US" altLang="zh-CN" sz="2800" spc="-15" dirty="0">
                <a:latin typeface="Calibri"/>
                <a:cs typeface="Calibri"/>
              </a:rPr>
              <a:t>always </a:t>
            </a:r>
            <a:r>
              <a:rPr lang="en-US" altLang="zh-CN" sz="2800" dirty="0">
                <a:latin typeface="Calibri"/>
                <a:cs typeface="Calibri"/>
              </a:rPr>
              <a:t>in </a:t>
            </a:r>
            <a:r>
              <a:rPr lang="en-US" altLang="zh-CN" sz="2800" spc="-15" dirty="0">
                <a:latin typeface="Calibri"/>
                <a:cs typeface="Calibri"/>
              </a:rPr>
              <a:t>groups </a:t>
            </a:r>
            <a:r>
              <a:rPr lang="en-US" altLang="zh-CN" sz="2800" dirty="0">
                <a:latin typeface="Calibri"/>
                <a:cs typeface="Calibri"/>
              </a:rPr>
              <a:t>of </a:t>
            </a:r>
            <a:r>
              <a:rPr lang="en-US" altLang="zh-CN" sz="2800" spc="-10" dirty="0">
                <a:latin typeface="Calibri"/>
                <a:cs typeface="Calibri"/>
              </a:rPr>
              <a:t>threads</a:t>
            </a:r>
            <a:r>
              <a:rPr lang="en-US" altLang="zh-CN" sz="2800" spc="-45" dirty="0">
                <a:latin typeface="Calibri"/>
                <a:cs typeface="Calibri"/>
              </a:rPr>
              <a:t> </a:t>
            </a:r>
            <a:r>
              <a:rPr lang="en-US" altLang="zh-CN" sz="2800" spc="-5" dirty="0">
                <a:latin typeface="Calibri"/>
                <a:cs typeface="Calibri"/>
              </a:rPr>
              <a:t>called</a:t>
            </a:r>
            <a:endParaRPr lang="en-US" altLang="zh-CN" sz="2800" dirty="0">
              <a:latin typeface="Calibri"/>
              <a:cs typeface="Calibri"/>
            </a:endParaRPr>
          </a:p>
          <a:p>
            <a:pPr marL="241300">
              <a:lnSpc>
                <a:spcPts val="3195"/>
              </a:lnSpc>
            </a:pPr>
            <a:r>
              <a:rPr lang="en-US" altLang="zh-CN" sz="2800" b="1" spc="-5" dirty="0">
                <a:latin typeface="Calibri"/>
                <a:cs typeface="Calibri"/>
              </a:rPr>
              <a:t>warps</a:t>
            </a:r>
            <a:endParaRPr lang="en-US" altLang="zh-CN" sz="2800" dirty="0">
              <a:latin typeface="Calibri"/>
              <a:cs typeface="Calibri"/>
            </a:endParaRPr>
          </a:p>
          <a:p>
            <a:pPr marL="241300" marR="5080" indent="-228600">
              <a:lnSpc>
                <a:spcPts val="3030"/>
              </a:lnSpc>
              <a:spcBef>
                <a:spcPts val="1050"/>
              </a:spcBef>
              <a:buSzPct val="96428"/>
              <a:buFont typeface="Wingdings"/>
              <a:buChar char=""/>
              <a:tabLst>
                <a:tab pos="331470" algn="l"/>
              </a:tabLst>
            </a:pPr>
            <a:r>
              <a:rPr lang="en-US" altLang="zh-CN" sz="2800" dirty="0">
                <a:latin typeface="Calibri"/>
                <a:cs typeface="Calibri"/>
              </a:rPr>
              <a:t>Within </a:t>
            </a:r>
            <a:r>
              <a:rPr lang="en-US" altLang="zh-CN" sz="2800" spc="5" dirty="0">
                <a:latin typeface="Calibri"/>
                <a:cs typeface="Calibri"/>
              </a:rPr>
              <a:t>a </a:t>
            </a:r>
            <a:r>
              <a:rPr lang="en-US" altLang="zh-CN" sz="2800" dirty="0">
                <a:latin typeface="Calibri"/>
                <a:cs typeface="Calibri"/>
              </a:rPr>
              <a:t>warp </a:t>
            </a:r>
            <a:r>
              <a:rPr lang="en-US" altLang="zh-CN" sz="2800" spc="-15" dirty="0">
                <a:latin typeface="Calibri"/>
                <a:cs typeface="Calibri"/>
              </a:rPr>
              <a:t>execution </a:t>
            </a:r>
            <a:r>
              <a:rPr lang="en-US" altLang="zh-CN" sz="2800" dirty="0">
                <a:latin typeface="Calibri"/>
                <a:cs typeface="Calibri"/>
              </a:rPr>
              <a:t>on the </a:t>
            </a:r>
            <a:r>
              <a:rPr lang="en-US" altLang="zh-CN" sz="2800" spc="-15" dirty="0">
                <a:latin typeface="Calibri"/>
                <a:cs typeface="Calibri"/>
              </a:rPr>
              <a:t>hardware follows </a:t>
            </a:r>
            <a:r>
              <a:rPr lang="en-US" altLang="zh-CN" sz="2800" spc="-5" dirty="0">
                <a:latin typeface="Calibri"/>
                <a:cs typeface="Calibri"/>
              </a:rPr>
              <a:t>the </a:t>
            </a:r>
            <a:r>
              <a:rPr lang="en-US" altLang="zh-CN" sz="2800" dirty="0">
                <a:latin typeface="Calibri"/>
                <a:cs typeface="Calibri"/>
              </a:rPr>
              <a:t>SIMD</a:t>
            </a:r>
            <a:r>
              <a:rPr lang="en-US" altLang="zh-CN" sz="2800" spc="-110" dirty="0">
                <a:latin typeface="Calibri"/>
                <a:cs typeface="Calibri"/>
              </a:rPr>
              <a:t> </a:t>
            </a:r>
            <a:r>
              <a:rPr lang="en-US" altLang="zh-CN" sz="2800" spc="-15" dirty="0">
                <a:latin typeface="Calibri"/>
                <a:cs typeface="Calibri"/>
              </a:rPr>
              <a:t>execution  </a:t>
            </a:r>
            <a:r>
              <a:rPr lang="en-US" altLang="zh-CN" sz="2800" spc="-5" dirty="0">
                <a:latin typeface="Calibri"/>
                <a:cs typeface="Calibri"/>
              </a:rPr>
              <a:t>model</a:t>
            </a:r>
            <a:endParaRPr lang="en-US" altLang="zh-CN" sz="2800" dirty="0">
              <a:latin typeface="Calibri"/>
              <a:cs typeface="Calibri"/>
            </a:endParaRPr>
          </a:p>
          <a:p>
            <a:pPr marL="742315" lvl="1" indent="-273050">
              <a:lnSpc>
                <a:spcPct val="100000"/>
              </a:lnSpc>
              <a:spcBef>
                <a:spcPts val="180"/>
              </a:spcBef>
              <a:buSzPct val="95833"/>
              <a:buFont typeface="Wingdings"/>
              <a:buChar char=""/>
              <a:tabLst>
                <a:tab pos="742950" algn="l"/>
              </a:tabLst>
            </a:pPr>
            <a:r>
              <a:rPr lang="en-US" altLang="zh-CN" sz="2400" dirty="0">
                <a:latin typeface="Calibri"/>
                <a:cs typeface="Calibri"/>
              </a:rPr>
              <a:t>The </a:t>
            </a:r>
            <a:r>
              <a:rPr lang="en-US" altLang="zh-CN" sz="2400" spc="-5" dirty="0">
                <a:latin typeface="Calibri"/>
                <a:cs typeface="Calibri"/>
              </a:rPr>
              <a:t>view </a:t>
            </a:r>
            <a:r>
              <a:rPr lang="en-US" altLang="zh-CN" sz="2400" dirty="0">
                <a:latin typeface="Calibri"/>
                <a:cs typeface="Calibri"/>
              </a:rPr>
              <a:t>outside of a </a:t>
            </a:r>
            <a:r>
              <a:rPr lang="en-US" altLang="zh-CN" sz="2400" spc="-10" dirty="0">
                <a:latin typeface="Calibri"/>
                <a:cs typeface="Calibri"/>
              </a:rPr>
              <a:t>warp </a:t>
            </a:r>
            <a:r>
              <a:rPr lang="en-US" altLang="zh-CN" sz="2400" dirty="0">
                <a:latin typeface="Calibri"/>
                <a:cs typeface="Calibri"/>
              </a:rPr>
              <a:t>is</a:t>
            </a:r>
            <a:r>
              <a:rPr lang="en-US" altLang="zh-CN" sz="2400" spc="-75" dirty="0">
                <a:latin typeface="Calibri"/>
                <a:cs typeface="Calibri"/>
              </a:rPr>
              <a:t> </a:t>
            </a:r>
            <a:r>
              <a:rPr lang="en-US" altLang="zh-CN" sz="2400" dirty="0">
                <a:latin typeface="Calibri"/>
                <a:cs typeface="Calibri"/>
              </a:rPr>
              <a:t>SIMT</a:t>
            </a:r>
          </a:p>
          <a:p>
            <a:pPr marL="330835" indent="-318135">
              <a:lnSpc>
                <a:spcPct val="100000"/>
              </a:lnSpc>
              <a:spcBef>
                <a:spcPts val="635"/>
              </a:spcBef>
              <a:buSzPct val="96428"/>
              <a:buFont typeface="Wingdings"/>
              <a:buChar char=""/>
              <a:tabLst>
                <a:tab pos="331470" algn="l"/>
              </a:tabLst>
            </a:pPr>
            <a:r>
              <a:rPr lang="en-US" altLang="zh-CN" sz="2800" spc="-10" dirty="0">
                <a:latin typeface="Calibri"/>
                <a:cs typeface="Calibri"/>
              </a:rPr>
              <a:t>What </a:t>
            </a:r>
            <a:r>
              <a:rPr lang="en-US" altLang="zh-CN" sz="2800" spc="-5" dirty="0">
                <a:latin typeface="Calibri"/>
                <a:cs typeface="Calibri"/>
              </a:rPr>
              <a:t>happens </a:t>
            </a:r>
            <a:r>
              <a:rPr lang="en-US" altLang="zh-CN" sz="2800" dirty="0">
                <a:latin typeface="Calibri"/>
                <a:cs typeface="Calibri"/>
              </a:rPr>
              <a:t>if </a:t>
            </a:r>
            <a:r>
              <a:rPr lang="en-US" altLang="zh-CN" sz="2800" spc="-10" dirty="0">
                <a:latin typeface="Calibri"/>
                <a:cs typeface="Calibri"/>
              </a:rPr>
              <a:t>code </a:t>
            </a:r>
            <a:r>
              <a:rPr lang="en-US" altLang="zh-CN" sz="2800" dirty="0">
                <a:latin typeface="Calibri"/>
                <a:cs typeface="Calibri"/>
              </a:rPr>
              <a:t>within </a:t>
            </a:r>
            <a:r>
              <a:rPr lang="en-US" altLang="zh-CN" sz="2800" spc="5" dirty="0">
                <a:latin typeface="Calibri"/>
                <a:cs typeface="Calibri"/>
              </a:rPr>
              <a:t>a </a:t>
            </a:r>
            <a:r>
              <a:rPr lang="en-US" altLang="zh-CN" sz="2800" dirty="0">
                <a:latin typeface="Calibri"/>
                <a:cs typeface="Calibri"/>
              </a:rPr>
              <a:t>warp </a:t>
            </a:r>
            <a:r>
              <a:rPr lang="en-US" altLang="zh-CN" sz="2800" spc="-5" dirty="0">
                <a:latin typeface="Calibri"/>
                <a:cs typeface="Calibri"/>
              </a:rPr>
              <a:t>has </a:t>
            </a:r>
            <a:r>
              <a:rPr lang="en-US" altLang="zh-CN" sz="2800" spc="-20" dirty="0">
                <a:latin typeface="Calibri"/>
                <a:cs typeface="Calibri"/>
              </a:rPr>
              <a:t>different </a:t>
            </a:r>
            <a:r>
              <a:rPr lang="en-US" altLang="zh-CN" sz="2800" spc="-15" dirty="0">
                <a:latin typeface="Calibri"/>
                <a:cs typeface="Calibri"/>
              </a:rPr>
              <a:t>control</a:t>
            </a:r>
            <a:r>
              <a:rPr lang="en-US" altLang="zh-CN" sz="2800" spc="-60" dirty="0">
                <a:latin typeface="Calibri"/>
                <a:cs typeface="Calibri"/>
              </a:rPr>
              <a:t> </a:t>
            </a:r>
            <a:r>
              <a:rPr lang="en-US" altLang="zh-CN" sz="2800" spc="5" dirty="0">
                <a:latin typeface="Calibri"/>
                <a:cs typeface="Calibri"/>
              </a:rPr>
              <a:t>flow?</a:t>
            </a:r>
            <a:endParaRPr lang="en-US" altLang="zh-CN" sz="2800" dirty="0">
              <a:latin typeface="Calibri"/>
              <a:cs typeface="Calibri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这样我们的问题就来了，因为所有同一个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warp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中的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thread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必须执行相同的指令，那么如果这些线程在遇到控制流语句时，如果进入不同的分支，那么同一时刻除了正在执行的分之外，其余分支都被阻塞了，十分影响性能。这类问题就是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warp divergence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22A1F3-07C7-42A2-BE8E-2D7EF898FCDE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51876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41300" indent="-228600">
              <a:lnSpc>
                <a:spcPct val="100000"/>
              </a:lnSpc>
              <a:spcBef>
                <a:spcPts val="380"/>
              </a:spcBef>
              <a:buSzPct val="96428"/>
              <a:buFont typeface="Wingdings"/>
              <a:buChar char=""/>
              <a:tabLst>
                <a:tab pos="331470" algn="l"/>
              </a:tabLst>
            </a:pPr>
            <a:r>
              <a:rPr lang="en-US" altLang="zh-CN" sz="2800" spc="-15" dirty="0">
                <a:latin typeface="Calibri"/>
                <a:cs typeface="Calibri"/>
              </a:rPr>
              <a:t>Divergent </a:t>
            </a:r>
            <a:r>
              <a:rPr lang="en-US" altLang="zh-CN" sz="2800" spc="-10" dirty="0">
                <a:latin typeface="Calibri"/>
                <a:cs typeface="Calibri"/>
              </a:rPr>
              <a:t>code can </a:t>
            </a:r>
            <a:r>
              <a:rPr lang="en-US" altLang="zh-CN" sz="2800" spc="-5" dirty="0">
                <a:latin typeface="Calibri"/>
                <a:cs typeface="Calibri"/>
              </a:rPr>
              <a:t>be </a:t>
            </a:r>
            <a:r>
              <a:rPr lang="en-US" altLang="zh-CN" sz="2800" dirty="0">
                <a:latin typeface="Calibri"/>
                <a:cs typeface="Calibri"/>
              </a:rPr>
              <a:t>classified </a:t>
            </a:r>
            <a:r>
              <a:rPr lang="en-US" altLang="zh-CN" sz="2800" spc="-15" dirty="0">
                <a:latin typeface="Calibri"/>
                <a:cs typeface="Calibri"/>
              </a:rPr>
              <a:t>by </a:t>
            </a:r>
            <a:r>
              <a:rPr lang="en-US" altLang="zh-CN" sz="2800" spc="-5" dirty="0">
                <a:latin typeface="Calibri"/>
                <a:cs typeface="Calibri"/>
              </a:rPr>
              <a:t>how </a:t>
            </a:r>
            <a:r>
              <a:rPr lang="en-US" altLang="zh-CN" sz="2800" spc="-15" dirty="0">
                <a:latin typeface="Calibri"/>
                <a:cs typeface="Calibri"/>
              </a:rPr>
              <a:t>many “ways” </a:t>
            </a:r>
            <a:r>
              <a:rPr lang="en-US" altLang="zh-CN" sz="2800" dirty="0">
                <a:latin typeface="Calibri"/>
                <a:cs typeface="Calibri"/>
              </a:rPr>
              <a:t>it</a:t>
            </a:r>
            <a:r>
              <a:rPr lang="en-US" altLang="zh-CN" sz="2800" spc="-55" dirty="0">
                <a:latin typeface="Calibri"/>
                <a:cs typeface="Calibri"/>
              </a:rPr>
              <a:t> </a:t>
            </a:r>
            <a:r>
              <a:rPr lang="en-US" altLang="zh-CN" sz="2800" spc="-10" dirty="0">
                <a:latin typeface="Calibri"/>
                <a:cs typeface="Calibri"/>
              </a:rPr>
              <a:t>diverges.</a:t>
            </a:r>
            <a:endParaRPr lang="en-US" altLang="zh-CN" sz="2800" dirty="0">
              <a:latin typeface="Calibri"/>
              <a:cs typeface="Calibri"/>
            </a:endParaRPr>
          </a:p>
          <a:p>
            <a:pPr marL="741680" lvl="1" indent="-272415">
              <a:lnSpc>
                <a:spcPct val="100000"/>
              </a:lnSpc>
              <a:spcBef>
                <a:spcPts val="235"/>
              </a:spcBef>
              <a:buSzPct val="95833"/>
              <a:buFont typeface="Wingdings"/>
              <a:buChar char=""/>
              <a:tabLst>
                <a:tab pos="742315" algn="l"/>
              </a:tabLst>
            </a:pPr>
            <a:r>
              <a:rPr lang="en-US" altLang="zh-CN" sz="2400" dirty="0">
                <a:latin typeface="Calibri"/>
                <a:cs typeface="Calibri"/>
              </a:rPr>
              <a:t>E.g. </a:t>
            </a:r>
            <a:r>
              <a:rPr lang="en-US" altLang="zh-CN" sz="2400" spc="5" dirty="0">
                <a:latin typeface="Calibri"/>
                <a:cs typeface="Calibri"/>
              </a:rPr>
              <a:t>the </a:t>
            </a:r>
            <a:r>
              <a:rPr lang="en-US" altLang="zh-CN" sz="2400" spc="-5" dirty="0">
                <a:latin typeface="Calibri"/>
                <a:cs typeface="Calibri"/>
              </a:rPr>
              <a:t>following </a:t>
            </a:r>
            <a:r>
              <a:rPr lang="en-US" altLang="zh-CN" sz="2400" spc="-10" dirty="0">
                <a:latin typeface="Calibri"/>
                <a:cs typeface="Calibri"/>
              </a:rPr>
              <a:t>examples </a:t>
            </a:r>
            <a:r>
              <a:rPr lang="en-US" altLang="zh-CN" sz="2400" spc="-5" dirty="0">
                <a:latin typeface="Calibri"/>
                <a:cs typeface="Calibri"/>
              </a:rPr>
              <a:t>are </a:t>
            </a:r>
            <a:r>
              <a:rPr lang="en-US" altLang="zh-CN" sz="2400" spc="-30" dirty="0">
                <a:latin typeface="Calibri"/>
                <a:cs typeface="Calibri"/>
              </a:rPr>
              <a:t>4-way </a:t>
            </a:r>
            <a:r>
              <a:rPr lang="en-US" altLang="zh-CN" sz="2400" spc="-10" dirty="0">
                <a:latin typeface="Calibri"/>
                <a:cs typeface="Calibri"/>
              </a:rPr>
              <a:t>divergent </a:t>
            </a:r>
            <a:r>
              <a:rPr lang="en-US" altLang="zh-CN" sz="2400" spc="-5" dirty="0">
                <a:latin typeface="Calibri"/>
                <a:cs typeface="Calibri"/>
              </a:rPr>
              <a:t>(and </a:t>
            </a:r>
            <a:r>
              <a:rPr lang="en-US" altLang="zh-CN" sz="2400" dirty="0">
                <a:latin typeface="Calibri"/>
                <a:cs typeface="Calibri"/>
              </a:rPr>
              <a:t>functionally</a:t>
            </a:r>
            <a:r>
              <a:rPr lang="en-US" altLang="zh-CN" sz="2400" spc="-125" dirty="0">
                <a:latin typeface="Calibri"/>
                <a:cs typeface="Calibri"/>
              </a:rPr>
              <a:t> </a:t>
            </a:r>
            <a:r>
              <a:rPr lang="en-US" altLang="zh-CN" sz="2400" spc="-5" dirty="0">
                <a:latin typeface="Calibri"/>
                <a:cs typeface="Calibri"/>
              </a:rPr>
              <a:t>equivalent)</a:t>
            </a:r>
            <a:endParaRPr lang="en-US" altLang="zh-CN" sz="2400" dirty="0">
              <a:latin typeface="Calibri"/>
              <a:cs typeface="Calibri"/>
            </a:endParaRPr>
          </a:p>
          <a:p>
            <a:pPr marL="241300" marR="228600" indent="-228600">
              <a:lnSpc>
                <a:spcPts val="3030"/>
              </a:lnSpc>
              <a:spcBef>
                <a:spcPts val="1030"/>
              </a:spcBef>
              <a:buSzPct val="96428"/>
              <a:buFont typeface="Wingdings"/>
              <a:buChar char=""/>
              <a:tabLst>
                <a:tab pos="412115" algn="l"/>
              </a:tabLst>
            </a:pPr>
            <a:r>
              <a:rPr lang="en-US" altLang="zh-CN" sz="2800" spc="-5" dirty="0">
                <a:latin typeface="Calibri"/>
                <a:cs typeface="Calibri"/>
              </a:rPr>
              <a:t>If </a:t>
            </a:r>
            <a:r>
              <a:rPr lang="en-US" altLang="zh-CN" sz="2800" spc="5" dirty="0">
                <a:latin typeface="Calibri"/>
                <a:cs typeface="Calibri"/>
              </a:rPr>
              <a:t>a </a:t>
            </a:r>
            <a:r>
              <a:rPr lang="en-US" altLang="zh-CN" sz="2800" dirty="0">
                <a:latin typeface="Calibri"/>
                <a:cs typeface="Calibri"/>
              </a:rPr>
              <a:t>warp </a:t>
            </a:r>
            <a:r>
              <a:rPr lang="en-US" altLang="zh-CN" sz="2800" spc="-5" dirty="0">
                <a:latin typeface="Calibri"/>
                <a:cs typeface="Calibri"/>
              </a:rPr>
              <a:t>has </a:t>
            </a:r>
            <a:r>
              <a:rPr lang="en-US" altLang="zh-CN" sz="2800" spc="-10" dirty="0">
                <a:latin typeface="Calibri"/>
                <a:cs typeface="Calibri"/>
              </a:rPr>
              <a:t>32-way </a:t>
            </a:r>
            <a:r>
              <a:rPr lang="en-US" altLang="zh-CN" sz="2800" spc="-15" dirty="0">
                <a:latin typeface="Calibri"/>
                <a:cs typeface="Calibri"/>
              </a:rPr>
              <a:t>divergence </a:t>
            </a:r>
            <a:r>
              <a:rPr lang="en-US" altLang="zh-CN" sz="2800" dirty="0">
                <a:latin typeface="Calibri"/>
                <a:cs typeface="Calibri"/>
              </a:rPr>
              <a:t>this will </a:t>
            </a:r>
            <a:r>
              <a:rPr lang="en-US" altLang="zh-CN" sz="2800" spc="-20" dirty="0">
                <a:latin typeface="Calibri"/>
                <a:cs typeface="Calibri"/>
              </a:rPr>
              <a:t>have </a:t>
            </a:r>
            <a:r>
              <a:rPr lang="en-US" altLang="zh-CN" sz="2800" spc="5" dirty="0">
                <a:latin typeface="Calibri"/>
                <a:cs typeface="Calibri"/>
              </a:rPr>
              <a:t>a </a:t>
            </a:r>
            <a:r>
              <a:rPr lang="en-US" altLang="zh-CN" sz="2800" b="1" spc="-5" dirty="0">
                <a:latin typeface="Calibri"/>
                <a:cs typeface="Calibri"/>
              </a:rPr>
              <a:t>massive </a:t>
            </a:r>
            <a:r>
              <a:rPr lang="en-US" altLang="zh-CN" sz="2800" spc="-5" dirty="0">
                <a:latin typeface="Calibri"/>
                <a:cs typeface="Calibri"/>
              </a:rPr>
              <a:t>impact </a:t>
            </a:r>
            <a:r>
              <a:rPr lang="en-US" altLang="zh-CN" sz="2800" spc="10" dirty="0">
                <a:latin typeface="Calibri"/>
                <a:cs typeface="Calibri"/>
              </a:rPr>
              <a:t>on  </a:t>
            </a:r>
            <a:r>
              <a:rPr lang="en-US" altLang="zh-CN" sz="2800" spc="-5" dirty="0">
                <a:latin typeface="Calibri"/>
                <a:cs typeface="Calibri"/>
              </a:rPr>
              <a:t>performance!</a:t>
            </a:r>
            <a:endParaRPr lang="en-US" altLang="zh-CN" sz="2800" dirty="0">
              <a:latin typeface="Calibri"/>
              <a:cs typeface="Calibri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22A1F3-07C7-42A2-BE8E-2D7EF898FCDE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49411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spc="-10" dirty="0">
                <a:latin typeface="Calibri"/>
                <a:cs typeface="Calibri"/>
              </a:rPr>
              <a:t>当一个线程改变变量</a:t>
            </a:r>
            <a:r>
              <a:rPr lang="en-US" altLang="zh-CN" sz="1200" spc="-10" dirty="0">
                <a:latin typeface="Calibri"/>
                <a:cs typeface="Calibri"/>
              </a:rPr>
              <a:t>,</a:t>
            </a:r>
            <a:r>
              <a:rPr lang="zh-CN" altLang="en-US" sz="1200" spc="-10" dirty="0">
                <a:latin typeface="Calibri"/>
                <a:cs typeface="Calibri"/>
              </a:rPr>
              <a:t>而另外一个线程在读取变量的值，执行原子操作类似于有一个自旋锁，只有等Ｘ的变量在改变完成之后，才能执行读操作，这样可以保证每一次读取的都是最新的值</a:t>
            </a:r>
            <a:r>
              <a:rPr lang="en-US" altLang="zh-CN" sz="1200" spc="-10" dirty="0">
                <a:latin typeface="Calibri"/>
                <a:cs typeface="Calibri"/>
              </a:rPr>
              <a:t>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22A1F3-07C7-42A2-BE8E-2D7EF898FCDE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15749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22A1F3-07C7-42A2-BE8E-2D7EF898FCDE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8780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In the first phase each CUDA thread block processes a region of the image and accumulates a corresponding local histogram, storing the local histogram in global memory at the end of the phase. The second kernel accumulates all per-block histograms into the final histogram stored in global memory. The work separation between blocks in the first phase reduces contention when accumulating values into the same bin.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22A1F3-07C7-42A2-BE8E-2D7EF898FCDE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7199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1" i="0">
                <a:solidFill>
                  <a:srgbClr val="9B2C1F"/>
                </a:solidFill>
                <a:latin typeface="Courier New"/>
                <a:cs typeface="Courier New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6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1" i="0">
                <a:solidFill>
                  <a:srgbClr val="9B2C1F"/>
                </a:solidFill>
                <a:latin typeface="Courier New"/>
                <a:cs typeface="Courier New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4/2/2020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1" i="0">
                <a:solidFill>
                  <a:srgbClr val="9B2C1F"/>
                </a:solidFill>
                <a:latin typeface="Courier New"/>
                <a:cs typeface="Courier New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4/2/2020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4/2/2020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17244" y="403301"/>
            <a:ext cx="10357510" cy="512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1" i="0">
                <a:solidFill>
                  <a:srgbClr val="9B2C1F"/>
                </a:solidFill>
                <a:latin typeface="Courier New"/>
                <a:cs typeface="Courier New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472809" y="2466797"/>
            <a:ext cx="5407025" cy="19558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6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752600" y="1981200"/>
            <a:ext cx="9356599" cy="2360262"/>
          </a:xfrm>
          <a:prstGeom prst="rect">
            <a:avLst/>
          </a:prstGeom>
        </p:spPr>
        <p:txBody>
          <a:bodyPr vert="horz" wrap="square" lIns="0" tIns="106045" rIns="0" bIns="0" rtlCol="0">
            <a:spAutoFit/>
          </a:bodyPr>
          <a:lstStyle/>
          <a:p>
            <a:pPr marL="12700" marR="5080" indent="635" algn="ctr">
              <a:lnSpc>
                <a:spcPts val="5830"/>
              </a:lnSpc>
              <a:spcBef>
                <a:spcPts val="835"/>
              </a:spcBef>
              <a:tabLst>
                <a:tab pos="2070100" algn="l"/>
                <a:tab pos="3712845" algn="l"/>
                <a:tab pos="4535805" algn="l"/>
                <a:tab pos="6590030" algn="l"/>
              </a:tabLst>
            </a:pPr>
            <a:r>
              <a:rPr sz="5400" spc="-5" dirty="0"/>
              <a:t>Parallel	</a:t>
            </a:r>
            <a:r>
              <a:rPr sz="5400" spc="-10" dirty="0"/>
              <a:t>Computing  </a:t>
            </a:r>
            <a:r>
              <a:rPr sz="5400" spc="-5" dirty="0"/>
              <a:t>wit</a:t>
            </a:r>
            <a:r>
              <a:rPr sz="5400" dirty="0"/>
              <a:t>h	</a:t>
            </a:r>
            <a:r>
              <a:rPr sz="5400" spc="-5" dirty="0"/>
              <a:t>G</a:t>
            </a:r>
            <a:r>
              <a:rPr sz="5400" spc="-35" dirty="0"/>
              <a:t>P</a:t>
            </a:r>
            <a:r>
              <a:rPr sz="5400" spc="-5" dirty="0"/>
              <a:t>Us</a:t>
            </a:r>
            <a:r>
              <a:rPr sz="5400" dirty="0"/>
              <a:t>:	</a:t>
            </a:r>
            <a:br>
              <a:rPr lang="en-US" altLang="zh-CN" sz="5400" dirty="0"/>
            </a:br>
            <a:r>
              <a:rPr sz="5400" spc="-5" dirty="0"/>
              <a:t>Wa</a:t>
            </a:r>
            <a:r>
              <a:rPr sz="5400" spc="-35" dirty="0"/>
              <a:t>r</a:t>
            </a:r>
            <a:r>
              <a:rPr sz="5400" dirty="0"/>
              <a:t>p	</a:t>
            </a:r>
            <a:r>
              <a:rPr sz="5400" spc="-5" dirty="0"/>
              <a:t>Level CUDA	</a:t>
            </a:r>
            <a:endParaRPr sz="5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934699" y="4643629"/>
            <a:ext cx="1011935" cy="4389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7244" y="403301"/>
            <a:ext cx="4911090" cy="5124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Levels of</a:t>
            </a:r>
            <a:r>
              <a:rPr dirty="0"/>
              <a:t> divergence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73024" y="2057400"/>
            <a:ext cx="5544820" cy="3108960"/>
          </a:xfrm>
          <a:prstGeom prst="rect">
            <a:avLst/>
          </a:prstGeom>
          <a:solidFill>
            <a:srgbClr val="FFFFFF"/>
          </a:solidFill>
          <a:ln w="9144">
            <a:solidFill>
              <a:srgbClr val="D24717"/>
            </a:solidFill>
          </a:ln>
        </p:spPr>
        <p:txBody>
          <a:bodyPr vert="horz" wrap="square" lIns="0" tIns="23495" rIns="0" bIns="0" rtlCol="0">
            <a:spAutoFit/>
          </a:bodyPr>
          <a:lstStyle/>
          <a:p>
            <a:pPr marR="1951355" algn="ctr">
              <a:lnSpc>
                <a:spcPct val="100000"/>
              </a:lnSpc>
              <a:spcBef>
                <a:spcPts val="185"/>
              </a:spcBef>
              <a:tabLst>
                <a:tab pos="1165225" algn="l"/>
              </a:tabLst>
            </a:pPr>
            <a:r>
              <a:rPr sz="1400" u="sng" spc="-5" dirty="0">
                <a:solidFill>
                  <a:srgbClr val="6E0089"/>
                </a:solidFill>
                <a:uFill>
                  <a:solidFill>
                    <a:srgbClr val="6D0088"/>
                  </a:solidFill>
                </a:uFill>
                <a:latin typeface="Courier New"/>
                <a:cs typeface="Courier New"/>
              </a:rPr>
              <a:t>  </a:t>
            </a:r>
            <a:r>
              <a:rPr sz="1400" spc="-5" dirty="0">
                <a:solidFill>
                  <a:srgbClr val="6E0089"/>
                </a:solidFill>
                <a:latin typeface="Courier New"/>
                <a:cs typeface="Courier New"/>
              </a:rPr>
              <a:t>global</a:t>
            </a:r>
            <a:r>
              <a:rPr sz="1400" u="sng" spc="-5" dirty="0">
                <a:solidFill>
                  <a:srgbClr val="6E0089"/>
                </a:solidFill>
                <a:uFill>
                  <a:solidFill>
                    <a:srgbClr val="6D0088"/>
                  </a:solidFill>
                </a:uFill>
                <a:latin typeface="Courier New"/>
                <a:cs typeface="Courier New"/>
              </a:rPr>
              <a:t> 	</a:t>
            </a:r>
            <a:r>
              <a:rPr sz="1400" spc="-10" dirty="0">
                <a:solidFill>
                  <a:srgbClr val="0000FF"/>
                </a:solidFill>
                <a:latin typeface="Courier New"/>
                <a:cs typeface="Courier New"/>
              </a:rPr>
              <a:t>void </a:t>
            </a:r>
            <a:r>
              <a:rPr sz="1400" spc="-5" dirty="0">
                <a:latin typeface="Courier New"/>
                <a:cs typeface="Courier New"/>
              </a:rPr>
              <a:t>a_kernel(int</a:t>
            </a:r>
            <a:r>
              <a:rPr sz="1400" spc="-75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*a)</a:t>
            </a:r>
            <a:endParaRPr sz="1400">
              <a:latin typeface="Courier New"/>
              <a:cs typeface="Courier New"/>
            </a:endParaRPr>
          </a:p>
          <a:p>
            <a:pPr marL="89535">
              <a:lnSpc>
                <a:spcPct val="100000"/>
              </a:lnSpc>
              <a:spcBef>
                <a:spcPts val="5"/>
              </a:spcBef>
            </a:pPr>
            <a:r>
              <a:rPr sz="1400" spc="-5" dirty="0">
                <a:latin typeface="Courier New"/>
                <a:cs typeface="Courier New"/>
              </a:rPr>
              <a:t>{</a:t>
            </a:r>
            <a:endParaRPr sz="1400">
              <a:latin typeface="Courier New"/>
              <a:cs typeface="Courier New"/>
            </a:endParaRPr>
          </a:p>
          <a:p>
            <a:pPr marL="516255" marR="124460">
              <a:lnSpc>
                <a:spcPct val="100000"/>
              </a:lnSpc>
            </a:pPr>
            <a:r>
              <a:rPr sz="1400" spc="-5" dirty="0">
                <a:latin typeface="Courier New"/>
                <a:cs typeface="Courier New"/>
              </a:rPr>
              <a:t>int a = </a:t>
            </a:r>
            <a:r>
              <a:rPr sz="1400" spc="-10" dirty="0">
                <a:latin typeface="Courier New"/>
                <a:cs typeface="Courier New"/>
              </a:rPr>
              <a:t>a[</a:t>
            </a:r>
            <a:r>
              <a:rPr sz="1400" b="1" spc="-10" dirty="0">
                <a:latin typeface="Courier New"/>
                <a:cs typeface="Courier New"/>
              </a:rPr>
              <a:t>threadIdx.x </a:t>
            </a:r>
            <a:r>
              <a:rPr sz="1400" spc="-5" dirty="0">
                <a:latin typeface="Courier New"/>
                <a:cs typeface="Courier New"/>
              </a:rPr>
              <a:t>+ blockIdx.x*blockDim.x]  </a:t>
            </a:r>
            <a:r>
              <a:rPr sz="1400" spc="-5" dirty="0">
                <a:solidFill>
                  <a:srgbClr val="0000FF"/>
                </a:solidFill>
                <a:latin typeface="Courier New"/>
                <a:cs typeface="Courier New"/>
              </a:rPr>
              <a:t>if</a:t>
            </a:r>
            <a:r>
              <a:rPr sz="140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(a==0)</a:t>
            </a:r>
            <a:endParaRPr sz="1400">
              <a:latin typeface="Courier New"/>
              <a:cs typeface="Courier New"/>
            </a:endParaRPr>
          </a:p>
          <a:p>
            <a:pPr marL="942975">
              <a:lnSpc>
                <a:spcPct val="100000"/>
              </a:lnSpc>
            </a:pPr>
            <a:r>
              <a:rPr sz="1400" spc="-5" dirty="0">
                <a:solidFill>
                  <a:srgbClr val="008000"/>
                </a:solidFill>
                <a:latin typeface="Courier New"/>
                <a:cs typeface="Courier New"/>
              </a:rPr>
              <a:t>//code for case</a:t>
            </a:r>
            <a:r>
              <a:rPr sz="1400" spc="-50" dirty="0">
                <a:solidFill>
                  <a:srgbClr val="008000"/>
                </a:solidFill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008000"/>
                </a:solidFill>
                <a:latin typeface="Courier New"/>
                <a:cs typeface="Courier New"/>
              </a:rPr>
              <a:t>0</a:t>
            </a:r>
            <a:endParaRPr sz="1400">
              <a:latin typeface="Courier New"/>
              <a:cs typeface="Courier New"/>
            </a:endParaRPr>
          </a:p>
          <a:p>
            <a:pPr marL="516255">
              <a:lnSpc>
                <a:spcPct val="100000"/>
              </a:lnSpc>
            </a:pPr>
            <a:r>
              <a:rPr sz="1400" spc="-5" dirty="0">
                <a:solidFill>
                  <a:srgbClr val="0000FF"/>
                </a:solidFill>
                <a:latin typeface="Courier New"/>
                <a:cs typeface="Courier New"/>
              </a:rPr>
              <a:t>else if</a:t>
            </a:r>
            <a:r>
              <a:rPr sz="1400" spc="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400" spc="-10" dirty="0">
                <a:latin typeface="Courier New"/>
                <a:cs typeface="Courier New"/>
              </a:rPr>
              <a:t>(a==1)</a:t>
            </a:r>
            <a:endParaRPr sz="1400">
              <a:latin typeface="Courier New"/>
              <a:cs typeface="Courier New"/>
            </a:endParaRPr>
          </a:p>
          <a:p>
            <a:pPr marL="942975">
              <a:lnSpc>
                <a:spcPct val="100000"/>
              </a:lnSpc>
            </a:pPr>
            <a:r>
              <a:rPr sz="1400" spc="-5" dirty="0">
                <a:solidFill>
                  <a:srgbClr val="008000"/>
                </a:solidFill>
                <a:latin typeface="Courier New"/>
                <a:cs typeface="Courier New"/>
              </a:rPr>
              <a:t>//code for case</a:t>
            </a:r>
            <a:r>
              <a:rPr sz="1400" spc="-50" dirty="0">
                <a:solidFill>
                  <a:srgbClr val="008000"/>
                </a:solidFill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008000"/>
                </a:solidFill>
                <a:latin typeface="Courier New"/>
                <a:cs typeface="Courier New"/>
              </a:rPr>
              <a:t>1</a:t>
            </a:r>
            <a:endParaRPr sz="1400">
              <a:latin typeface="Courier New"/>
              <a:cs typeface="Courier New"/>
            </a:endParaRPr>
          </a:p>
          <a:p>
            <a:pPr marL="516255">
              <a:lnSpc>
                <a:spcPct val="100000"/>
              </a:lnSpc>
            </a:pPr>
            <a:r>
              <a:rPr sz="1400" spc="-5" dirty="0">
                <a:solidFill>
                  <a:srgbClr val="0000FF"/>
                </a:solidFill>
                <a:latin typeface="Courier New"/>
                <a:cs typeface="Courier New"/>
              </a:rPr>
              <a:t>else if</a:t>
            </a:r>
            <a:r>
              <a:rPr sz="1400" spc="-8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400" spc="-10" dirty="0">
                <a:latin typeface="Courier New"/>
                <a:cs typeface="Courier New"/>
              </a:rPr>
              <a:t>(a==2)</a:t>
            </a:r>
            <a:endParaRPr sz="1400">
              <a:latin typeface="Courier New"/>
              <a:cs typeface="Courier New"/>
            </a:endParaRPr>
          </a:p>
          <a:p>
            <a:pPr marL="516255" marR="2785745" indent="426720">
              <a:lnSpc>
                <a:spcPct val="100000"/>
              </a:lnSpc>
            </a:pPr>
            <a:r>
              <a:rPr sz="1400" spc="-5" dirty="0">
                <a:solidFill>
                  <a:srgbClr val="008000"/>
                </a:solidFill>
                <a:latin typeface="Courier New"/>
                <a:cs typeface="Courier New"/>
              </a:rPr>
              <a:t>//code for case</a:t>
            </a:r>
            <a:r>
              <a:rPr sz="1400" spc="-110" dirty="0">
                <a:solidFill>
                  <a:srgbClr val="008000"/>
                </a:solidFill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008000"/>
                </a:solidFill>
                <a:latin typeface="Courier New"/>
                <a:cs typeface="Courier New"/>
              </a:rPr>
              <a:t>2  </a:t>
            </a:r>
            <a:r>
              <a:rPr sz="1400" spc="-5" dirty="0">
                <a:solidFill>
                  <a:srgbClr val="0000FF"/>
                </a:solidFill>
                <a:latin typeface="Courier New"/>
                <a:cs typeface="Courier New"/>
              </a:rPr>
              <a:t>else if</a:t>
            </a:r>
            <a:r>
              <a:rPr sz="1400" spc="-1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400" spc="-10" dirty="0">
                <a:latin typeface="Courier New"/>
                <a:cs typeface="Courier New"/>
              </a:rPr>
              <a:t>(a==3)</a:t>
            </a:r>
            <a:endParaRPr sz="1400">
              <a:latin typeface="Courier New"/>
              <a:cs typeface="Courier New"/>
            </a:endParaRPr>
          </a:p>
          <a:p>
            <a:pPr marL="942975">
              <a:lnSpc>
                <a:spcPct val="100000"/>
              </a:lnSpc>
            </a:pPr>
            <a:r>
              <a:rPr sz="1400" spc="-5" dirty="0">
                <a:solidFill>
                  <a:srgbClr val="008000"/>
                </a:solidFill>
                <a:latin typeface="Courier New"/>
                <a:cs typeface="Courier New"/>
              </a:rPr>
              <a:t>//code for case</a:t>
            </a:r>
            <a:r>
              <a:rPr sz="1400" spc="-40" dirty="0">
                <a:solidFill>
                  <a:srgbClr val="008000"/>
                </a:solidFill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008000"/>
                </a:solidFill>
                <a:latin typeface="Courier New"/>
                <a:cs typeface="Courier New"/>
              </a:rPr>
              <a:t>3</a:t>
            </a:r>
            <a:endParaRPr sz="1400">
              <a:latin typeface="Courier New"/>
              <a:cs typeface="Courier New"/>
            </a:endParaRPr>
          </a:p>
          <a:p>
            <a:pPr marL="89535">
              <a:lnSpc>
                <a:spcPct val="100000"/>
              </a:lnSpc>
              <a:spcBef>
                <a:spcPts val="5"/>
              </a:spcBef>
            </a:pPr>
            <a:r>
              <a:rPr sz="1400" spc="-5" dirty="0">
                <a:latin typeface="Courier New"/>
                <a:cs typeface="Courier New"/>
              </a:rPr>
              <a:t>}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324600" y="2057400"/>
            <a:ext cx="5547360" cy="3108960"/>
          </a:xfrm>
          <a:prstGeom prst="rect">
            <a:avLst/>
          </a:prstGeom>
          <a:solidFill>
            <a:srgbClr val="FFFFFF"/>
          </a:solidFill>
          <a:ln w="9144">
            <a:solidFill>
              <a:srgbClr val="D24717"/>
            </a:solidFill>
          </a:ln>
        </p:spPr>
        <p:txBody>
          <a:bodyPr vert="horz" wrap="square" lIns="0" tIns="23495" rIns="0" bIns="0" rtlCol="0">
            <a:spAutoFit/>
          </a:bodyPr>
          <a:lstStyle/>
          <a:p>
            <a:pPr marL="92710">
              <a:lnSpc>
                <a:spcPct val="100000"/>
              </a:lnSpc>
              <a:spcBef>
                <a:spcPts val="185"/>
              </a:spcBef>
              <a:tabLst>
                <a:tab pos="1257935" algn="l"/>
              </a:tabLst>
            </a:pPr>
            <a:r>
              <a:rPr sz="1400" u="sng" spc="-5" dirty="0">
                <a:solidFill>
                  <a:srgbClr val="6E0089"/>
                </a:solidFill>
                <a:uFill>
                  <a:solidFill>
                    <a:srgbClr val="6D0088"/>
                  </a:solidFill>
                </a:uFill>
                <a:latin typeface="Courier New"/>
                <a:cs typeface="Courier New"/>
              </a:rPr>
              <a:t>  </a:t>
            </a:r>
            <a:r>
              <a:rPr sz="1400" spc="-5" dirty="0">
                <a:solidFill>
                  <a:srgbClr val="6E0089"/>
                </a:solidFill>
                <a:latin typeface="Courier New"/>
                <a:cs typeface="Courier New"/>
              </a:rPr>
              <a:t>global</a:t>
            </a:r>
            <a:r>
              <a:rPr sz="1400" u="sng" spc="-5" dirty="0">
                <a:solidFill>
                  <a:srgbClr val="6E0089"/>
                </a:solidFill>
                <a:uFill>
                  <a:solidFill>
                    <a:srgbClr val="6D0088"/>
                  </a:solidFill>
                </a:uFill>
                <a:latin typeface="Courier New"/>
                <a:cs typeface="Courier New"/>
              </a:rPr>
              <a:t> 	</a:t>
            </a:r>
            <a:r>
              <a:rPr sz="1400" spc="-10" dirty="0">
                <a:solidFill>
                  <a:srgbClr val="0000FF"/>
                </a:solidFill>
                <a:latin typeface="Courier New"/>
                <a:cs typeface="Courier New"/>
              </a:rPr>
              <a:t>void </a:t>
            </a:r>
            <a:r>
              <a:rPr sz="1400" spc="-5" dirty="0">
                <a:latin typeface="Courier New"/>
                <a:cs typeface="Courier New"/>
              </a:rPr>
              <a:t>a_kernel(int</a:t>
            </a:r>
            <a:r>
              <a:rPr sz="1400" spc="-25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*a)</a:t>
            </a:r>
            <a:endParaRPr sz="1400">
              <a:latin typeface="Courier New"/>
              <a:cs typeface="Courier New"/>
            </a:endParaRPr>
          </a:p>
          <a:p>
            <a:pPr marL="92710">
              <a:lnSpc>
                <a:spcPct val="100000"/>
              </a:lnSpc>
              <a:spcBef>
                <a:spcPts val="5"/>
              </a:spcBef>
            </a:pPr>
            <a:r>
              <a:rPr sz="1400" spc="-5" dirty="0">
                <a:latin typeface="Courier New"/>
                <a:cs typeface="Courier New"/>
              </a:rPr>
              <a:t>{</a:t>
            </a:r>
            <a:endParaRPr sz="1400">
              <a:latin typeface="Courier New"/>
              <a:cs typeface="Courier New"/>
            </a:endParaRPr>
          </a:p>
          <a:p>
            <a:pPr marL="519430" marR="123825">
              <a:lnSpc>
                <a:spcPct val="100000"/>
              </a:lnSpc>
            </a:pPr>
            <a:r>
              <a:rPr sz="1400" spc="-5" dirty="0">
                <a:latin typeface="Courier New"/>
                <a:cs typeface="Courier New"/>
              </a:rPr>
              <a:t>int a = </a:t>
            </a:r>
            <a:r>
              <a:rPr sz="1400" spc="-10" dirty="0">
                <a:latin typeface="Courier New"/>
                <a:cs typeface="Courier New"/>
              </a:rPr>
              <a:t>a[</a:t>
            </a:r>
            <a:r>
              <a:rPr sz="1400" b="1" spc="-10" dirty="0">
                <a:latin typeface="Courier New"/>
                <a:cs typeface="Courier New"/>
              </a:rPr>
              <a:t>threadIdx.x </a:t>
            </a:r>
            <a:r>
              <a:rPr sz="1400" spc="-5" dirty="0">
                <a:latin typeface="Courier New"/>
                <a:cs typeface="Courier New"/>
              </a:rPr>
              <a:t>+ blockIdx.x*blockDim.x]  </a:t>
            </a:r>
            <a:r>
              <a:rPr sz="1400" spc="-5" dirty="0">
                <a:solidFill>
                  <a:srgbClr val="0000FF"/>
                </a:solidFill>
                <a:latin typeface="Courier New"/>
                <a:cs typeface="Courier New"/>
              </a:rPr>
              <a:t>switch</a:t>
            </a:r>
            <a:r>
              <a:rPr sz="140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400" spc="-10" dirty="0">
                <a:latin typeface="Courier New"/>
                <a:cs typeface="Courier New"/>
              </a:rPr>
              <a:t>(a){</a:t>
            </a:r>
            <a:endParaRPr sz="1400">
              <a:latin typeface="Courier New"/>
              <a:cs typeface="Courier New"/>
            </a:endParaRPr>
          </a:p>
          <a:p>
            <a:pPr marL="732790">
              <a:lnSpc>
                <a:spcPct val="100000"/>
              </a:lnSpc>
            </a:pPr>
            <a:r>
              <a:rPr sz="1400" spc="-5" dirty="0">
                <a:solidFill>
                  <a:srgbClr val="0000FF"/>
                </a:solidFill>
                <a:latin typeface="Courier New"/>
                <a:cs typeface="Courier New"/>
              </a:rPr>
              <a:t>case(0):</a:t>
            </a:r>
            <a:endParaRPr sz="1400">
              <a:latin typeface="Courier New"/>
              <a:cs typeface="Courier New"/>
            </a:endParaRPr>
          </a:p>
          <a:p>
            <a:pPr marL="732790" marR="1612265" indent="213360">
              <a:lnSpc>
                <a:spcPct val="100000"/>
              </a:lnSpc>
            </a:pPr>
            <a:r>
              <a:rPr sz="1400" spc="-5" dirty="0">
                <a:solidFill>
                  <a:srgbClr val="008000"/>
                </a:solidFill>
                <a:latin typeface="Courier New"/>
                <a:cs typeface="Courier New"/>
              </a:rPr>
              <a:t>//code for case 0 </a:t>
            </a:r>
            <a:r>
              <a:rPr sz="1400" spc="-10" dirty="0">
                <a:solidFill>
                  <a:srgbClr val="008000"/>
                </a:solidFill>
                <a:latin typeface="Courier New"/>
                <a:cs typeface="Courier New"/>
              </a:rPr>
              <a:t>with </a:t>
            </a:r>
            <a:r>
              <a:rPr sz="1400" spc="-5" dirty="0">
                <a:solidFill>
                  <a:srgbClr val="008000"/>
                </a:solidFill>
                <a:latin typeface="Courier New"/>
                <a:cs typeface="Courier New"/>
              </a:rPr>
              <a:t>break  </a:t>
            </a:r>
            <a:r>
              <a:rPr sz="1400" spc="-5" dirty="0">
                <a:solidFill>
                  <a:srgbClr val="0000FF"/>
                </a:solidFill>
                <a:latin typeface="Courier New"/>
                <a:cs typeface="Courier New"/>
              </a:rPr>
              <a:t>case(1):</a:t>
            </a:r>
            <a:endParaRPr sz="1400">
              <a:latin typeface="Courier New"/>
              <a:cs typeface="Courier New"/>
            </a:endParaRPr>
          </a:p>
          <a:p>
            <a:pPr marL="946150">
              <a:lnSpc>
                <a:spcPct val="100000"/>
              </a:lnSpc>
            </a:pPr>
            <a:r>
              <a:rPr sz="1400" spc="-5" dirty="0">
                <a:solidFill>
                  <a:srgbClr val="008000"/>
                </a:solidFill>
                <a:latin typeface="Courier New"/>
                <a:cs typeface="Courier New"/>
              </a:rPr>
              <a:t>//code for case 1 </a:t>
            </a:r>
            <a:r>
              <a:rPr sz="1400" spc="-10" dirty="0">
                <a:solidFill>
                  <a:srgbClr val="008000"/>
                </a:solidFill>
                <a:latin typeface="Courier New"/>
                <a:cs typeface="Courier New"/>
              </a:rPr>
              <a:t>with</a:t>
            </a:r>
            <a:r>
              <a:rPr sz="1400" spc="-45" dirty="0">
                <a:solidFill>
                  <a:srgbClr val="008000"/>
                </a:solidFill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008000"/>
                </a:solidFill>
                <a:latin typeface="Courier New"/>
                <a:cs typeface="Courier New"/>
              </a:rPr>
              <a:t>break</a:t>
            </a:r>
            <a:endParaRPr sz="1400">
              <a:latin typeface="Courier New"/>
              <a:cs typeface="Courier New"/>
            </a:endParaRPr>
          </a:p>
          <a:p>
            <a:pPr marL="732790">
              <a:lnSpc>
                <a:spcPct val="100000"/>
              </a:lnSpc>
            </a:pPr>
            <a:r>
              <a:rPr sz="1400" spc="-5" dirty="0">
                <a:solidFill>
                  <a:srgbClr val="0000FF"/>
                </a:solidFill>
                <a:latin typeface="Courier New"/>
                <a:cs typeface="Courier New"/>
              </a:rPr>
              <a:t>case(2)</a:t>
            </a:r>
            <a:endParaRPr sz="1400">
              <a:latin typeface="Courier New"/>
              <a:cs typeface="Courier New"/>
            </a:endParaRPr>
          </a:p>
          <a:p>
            <a:pPr marL="946150">
              <a:lnSpc>
                <a:spcPct val="100000"/>
              </a:lnSpc>
            </a:pPr>
            <a:r>
              <a:rPr sz="1400" spc="-5" dirty="0">
                <a:solidFill>
                  <a:srgbClr val="008000"/>
                </a:solidFill>
                <a:latin typeface="Courier New"/>
                <a:cs typeface="Courier New"/>
              </a:rPr>
              <a:t>//code for case 2 </a:t>
            </a:r>
            <a:r>
              <a:rPr sz="1400" spc="-10" dirty="0">
                <a:solidFill>
                  <a:srgbClr val="008000"/>
                </a:solidFill>
                <a:latin typeface="Courier New"/>
                <a:cs typeface="Courier New"/>
              </a:rPr>
              <a:t>with</a:t>
            </a:r>
            <a:r>
              <a:rPr sz="1400" spc="-30" dirty="0">
                <a:solidFill>
                  <a:srgbClr val="008000"/>
                </a:solidFill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008000"/>
                </a:solidFill>
                <a:latin typeface="Courier New"/>
                <a:cs typeface="Courier New"/>
              </a:rPr>
              <a:t>break</a:t>
            </a:r>
            <a:endParaRPr sz="1400">
              <a:latin typeface="Courier New"/>
              <a:cs typeface="Courier New"/>
            </a:endParaRPr>
          </a:p>
          <a:p>
            <a:pPr marL="732790">
              <a:lnSpc>
                <a:spcPct val="100000"/>
              </a:lnSpc>
            </a:pPr>
            <a:r>
              <a:rPr sz="1400" spc="-5" dirty="0">
                <a:solidFill>
                  <a:srgbClr val="0000FF"/>
                </a:solidFill>
                <a:latin typeface="Courier New"/>
                <a:cs typeface="Courier New"/>
              </a:rPr>
              <a:t>case(3)</a:t>
            </a:r>
            <a:endParaRPr sz="1400">
              <a:latin typeface="Courier New"/>
              <a:cs typeface="Courier New"/>
            </a:endParaRPr>
          </a:p>
          <a:p>
            <a:pPr marL="946150">
              <a:lnSpc>
                <a:spcPct val="100000"/>
              </a:lnSpc>
              <a:spcBef>
                <a:spcPts val="5"/>
              </a:spcBef>
            </a:pPr>
            <a:r>
              <a:rPr sz="1400" spc="-5" dirty="0">
                <a:solidFill>
                  <a:srgbClr val="008000"/>
                </a:solidFill>
                <a:latin typeface="Courier New"/>
                <a:cs typeface="Courier New"/>
              </a:rPr>
              <a:t>//code for case 3 </a:t>
            </a:r>
            <a:r>
              <a:rPr sz="1400" spc="-10" dirty="0">
                <a:solidFill>
                  <a:srgbClr val="008000"/>
                </a:solidFill>
                <a:latin typeface="Courier New"/>
                <a:cs typeface="Courier New"/>
              </a:rPr>
              <a:t>with</a:t>
            </a:r>
            <a:r>
              <a:rPr sz="1400" spc="-30" dirty="0">
                <a:solidFill>
                  <a:srgbClr val="008000"/>
                </a:solidFill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008000"/>
                </a:solidFill>
                <a:latin typeface="Courier New"/>
                <a:cs typeface="Courier New"/>
              </a:rPr>
              <a:t>break</a:t>
            </a:r>
            <a:endParaRPr sz="1400">
              <a:latin typeface="Courier New"/>
              <a:cs typeface="Courier New"/>
            </a:endParaRPr>
          </a:p>
          <a:p>
            <a:pPr marL="519430">
              <a:lnSpc>
                <a:spcPct val="100000"/>
              </a:lnSpc>
            </a:pPr>
            <a:r>
              <a:rPr sz="1400" spc="-5" dirty="0">
                <a:solidFill>
                  <a:srgbClr val="008000"/>
                </a:solidFill>
                <a:latin typeface="Courier New"/>
                <a:cs typeface="Courier New"/>
              </a:rPr>
              <a:t>}</a:t>
            </a:r>
            <a:endParaRPr sz="1400">
              <a:latin typeface="Courier New"/>
              <a:cs typeface="Courier New"/>
            </a:endParaRPr>
          </a:p>
          <a:p>
            <a:pPr marL="92710">
              <a:lnSpc>
                <a:spcPct val="100000"/>
              </a:lnSpc>
            </a:pPr>
            <a:r>
              <a:rPr sz="1400" spc="-5" dirty="0">
                <a:latin typeface="Courier New"/>
                <a:cs typeface="Courier New"/>
              </a:rPr>
              <a:t>}</a:t>
            </a:r>
            <a:endParaRPr sz="14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7244" y="403301"/>
            <a:ext cx="5888355" cy="5124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2D </a:t>
            </a:r>
            <a:r>
              <a:rPr spc="-5" dirty="0"/>
              <a:t>blocks </a:t>
            </a:r>
            <a:r>
              <a:rPr spc="10" dirty="0"/>
              <a:t>and</a:t>
            </a:r>
            <a:r>
              <a:rPr spc="-35" dirty="0"/>
              <a:t> </a:t>
            </a:r>
            <a:r>
              <a:rPr dirty="0"/>
              <a:t>divergence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17244" y="5124958"/>
            <a:ext cx="4871085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30835" indent="-318135">
              <a:lnSpc>
                <a:spcPct val="100000"/>
              </a:lnSpc>
              <a:spcBef>
                <a:spcPts val="105"/>
              </a:spcBef>
              <a:buSzPct val="96428"/>
              <a:buFont typeface="Wingdings"/>
              <a:buChar char=""/>
              <a:tabLst>
                <a:tab pos="331470" algn="l"/>
              </a:tabLst>
            </a:pPr>
            <a:r>
              <a:rPr sz="2800" spc="5" dirty="0">
                <a:solidFill>
                  <a:srgbClr val="9B2C1F"/>
                </a:solidFill>
                <a:latin typeface="Calibri"/>
                <a:cs typeface="Calibri"/>
              </a:rPr>
              <a:t>How </a:t>
            </a:r>
            <a:r>
              <a:rPr sz="2800" spc="-15" dirty="0">
                <a:solidFill>
                  <a:srgbClr val="9B2C1F"/>
                </a:solidFill>
                <a:latin typeface="Calibri"/>
                <a:cs typeface="Calibri"/>
              </a:rPr>
              <a:t>many </a:t>
            </a:r>
            <a:r>
              <a:rPr sz="2800" spc="-20" dirty="0">
                <a:solidFill>
                  <a:srgbClr val="9B2C1F"/>
                </a:solidFill>
                <a:latin typeface="Calibri"/>
                <a:cs typeface="Calibri"/>
              </a:rPr>
              <a:t>ways </a:t>
            </a:r>
            <a:r>
              <a:rPr sz="2800" dirty="0">
                <a:solidFill>
                  <a:srgbClr val="9B2C1F"/>
                </a:solidFill>
                <a:latin typeface="Calibri"/>
                <a:cs typeface="Calibri"/>
              </a:rPr>
              <a:t>of</a:t>
            </a:r>
            <a:r>
              <a:rPr sz="2800" spc="-140" dirty="0">
                <a:solidFill>
                  <a:srgbClr val="9B2C1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9B2C1F"/>
                </a:solidFill>
                <a:latin typeface="Calibri"/>
                <a:cs typeface="Calibri"/>
              </a:rPr>
              <a:t>divergence?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822947" y="1336547"/>
            <a:ext cx="3758565" cy="1816735"/>
          </a:xfrm>
          <a:prstGeom prst="rect">
            <a:avLst/>
          </a:prstGeom>
          <a:solidFill>
            <a:srgbClr val="FFFFFF"/>
          </a:solidFill>
          <a:ln w="9144">
            <a:solidFill>
              <a:srgbClr val="D24717"/>
            </a:solidFill>
          </a:ln>
        </p:spPr>
        <p:txBody>
          <a:bodyPr vert="horz" wrap="square" lIns="0" tIns="2095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65"/>
              </a:spcBef>
              <a:tabLst>
                <a:tab pos="1425575" algn="l"/>
              </a:tabLst>
            </a:pPr>
            <a:r>
              <a:rPr sz="1600" u="sng" dirty="0">
                <a:solidFill>
                  <a:srgbClr val="6E0089"/>
                </a:solidFill>
                <a:uFill>
                  <a:solidFill>
                    <a:srgbClr val="6D0088"/>
                  </a:solidFill>
                </a:uFill>
                <a:latin typeface="Courier New"/>
                <a:cs typeface="Courier New"/>
              </a:rPr>
              <a:t> </a:t>
            </a:r>
            <a:r>
              <a:rPr sz="1600" u="sng" spc="-10" dirty="0">
                <a:solidFill>
                  <a:srgbClr val="6E0089"/>
                </a:solidFill>
                <a:uFill>
                  <a:solidFill>
                    <a:srgbClr val="6D0088"/>
                  </a:solidFill>
                </a:uFill>
                <a:latin typeface="Courier New"/>
                <a:cs typeface="Courier New"/>
              </a:rPr>
              <a:t> </a:t>
            </a:r>
            <a:r>
              <a:rPr sz="1600" spc="-5" dirty="0">
                <a:solidFill>
                  <a:srgbClr val="6E0089"/>
                </a:solidFill>
                <a:latin typeface="Courier New"/>
                <a:cs typeface="Courier New"/>
              </a:rPr>
              <a:t>global</a:t>
            </a:r>
            <a:r>
              <a:rPr sz="1600" u="sng" spc="-5" dirty="0">
                <a:solidFill>
                  <a:srgbClr val="6E0089"/>
                </a:solidFill>
                <a:uFill>
                  <a:solidFill>
                    <a:srgbClr val="6D0088"/>
                  </a:solidFill>
                </a:uFill>
                <a:latin typeface="Courier New"/>
                <a:cs typeface="Courier New"/>
              </a:rPr>
              <a:t> 	</a:t>
            </a:r>
            <a:r>
              <a:rPr sz="1600" dirty="0">
                <a:solidFill>
                  <a:srgbClr val="0000FF"/>
                </a:solidFill>
                <a:latin typeface="Courier New"/>
                <a:cs typeface="Courier New"/>
              </a:rPr>
              <a:t>void</a:t>
            </a:r>
            <a:r>
              <a:rPr sz="1600" spc="-2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a_kernel()</a:t>
            </a:r>
            <a:endParaRPr sz="1600">
              <a:latin typeface="Courier New"/>
              <a:cs typeface="Courier New"/>
            </a:endParaRPr>
          </a:p>
          <a:p>
            <a:pPr marL="91440">
              <a:lnSpc>
                <a:spcPct val="100000"/>
              </a:lnSpc>
              <a:spcBef>
                <a:spcPts val="5"/>
              </a:spcBef>
            </a:pPr>
            <a:r>
              <a:rPr sz="1600" spc="5" dirty="0">
                <a:latin typeface="Courier New"/>
                <a:cs typeface="Courier New"/>
              </a:rPr>
              <a:t>{</a:t>
            </a:r>
            <a:endParaRPr sz="1600">
              <a:latin typeface="Courier New"/>
              <a:cs typeface="Courier New"/>
            </a:endParaRPr>
          </a:p>
          <a:p>
            <a:pPr marL="579120">
              <a:lnSpc>
                <a:spcPct val="100000"/>
              </a:lnSpc>
            </a:pPr>
            <a:r>
              <a:rPr sz="1600" dirty="0">
                <a:solidFill>
                  <a:srgbClr val="0000FF"/>
                </a:solidFill>
                <a:latin typeface="Courier New"/>
                <a:cs typeface="Courier New"/>
              </a:rPr>
              <a:t>if </a:t>
            </a:r>
            <a:r>
              <a:rPr sz="1600" spc="-5" dirty="0">
                <a:latin typeface="Courier New"/>
                <a:cs typeface="Courier New"/>
              </a:rPr>
              <a:t>(</a:t>
            </a:r>
            <a:r>
              <a:rPr sz="1600" b="1" spc="-5" dirty="0">
                <a:latin typeface="Courier New"/>
                <a:cs typeface="Courier New"/>
              </a:rPr>
              <a:t>threadIdx.y </a:t>
            </a:r>
            <a:r>
              <a:rPr sz="1600" b="1" dirty="0">
                <a:latin typeface="Courier New"/>
                <a:cs typeface="Courier New"/>
              </a:rPr>
              <a:t>%</a:t>
            </a:r>
            <a:r>
              <a:rPr sz="1600" b="1" spc="-30" dirty="0">
                <a:latin typeface="Courier New"/>
                <a:cs typeface="Courier New"/>
              </a:rPr>
              <a:t> </a:t>
            </a:r>
            <a:r>
              <a:rPr sz="1600" b="1" spc="10" dirty="0">
                <a:latin typeface="Courier New"/>
                <a:cs typeface="Courier New"/>
              </a:rPr>
              <a:t>2</a:t>
            </a:r>
            <a:r>
              <a:rPr sz="1600" spc="10" dirty="0">
                <a:latin typeface="Courier New"/>
                <a:cs typeface="Courier New"/>
              </a:rPr>
              <a:t>)</a:t>
            </a:r>
            <a:endParaRPr sz="1600">
              <a:latin typeface="Courier New"/>
              <a:cs typeface="Courier New"/>
            </a:endParaRPr>
          </a:p>
          <a:p>
            <a:pPr marR="270510" algn="ctr">
              <a:lnSpc>
                <a:spcPct val="100000"/>
              </a:lnSpc>
            </a:pPr>
            <a:r>
              <a:rPr sz="1600" dirty="0">
                <a:solidFill>
                  <a:srgbClr val="008000"/>
                </a:solidFill>
                <a:latin typeface="Courier New"/>
                <a:cs typeface="Courier New"/>
              </a:rPr>
              <a:t>//something</a:t>
            </a:r>
            <a:endParaRPr sz="1600">
              <a:latin typeface="Courier New"/>
              <a:cs typeface="Courier New"/>
            </a:endParaRPr>
          </a:p>
          <a:p>
            <a:pPr marL="579120">
              <a:lnSpc>
                <a:spcPct val="100000"/>
              </a:lnSpc>
            </a:pPr>
            <a:r>
              <a:rPr sz="1600" spc="-5" dirty="0">
                <a:solidFill>
                  <a:srgbClr val="0000FF"/>
                </a:solidFill>
                <a:latin typeface="Courier New"/>
                <a:cs typeface="Courier New"/>
              </a:rPr>
              <a:t>else</a:t>
            </a:r>
            <a:endParaRPr sz="1600">
              <a:latin typeface="Courier New"/>
              <a:cs typeface="Courier New"/>
            </a:endParaRPr>
          </a:p>
          <a:p>
            <a:pPr marL="1066800">
              <a:lnSpc>
                <a:spcPct val="100000"/>
              </a:lnSpc>
              <a:spcBef>
                <a:spcPts val="5"/>
              </a:spcBef>
            </a:pPr>
            <a:r>
              <a:rPr sz="1600" dirty="0">
                <a:solidFill>
                  <a:srgbClr val="008000"/>
                </a:solidFill>
                <a:latin typeface="Courier New"/>
                <a:cs typeface="Courier New"/>
              </a:rPr>
              <a:t>//something</a:t>
            </a:r>
            <a:r>
              <a:rPr sz="1600" spc="-25" dirty="0">
                <a:solidFill>
                  <a:srgbClr val="008000"/>
                </a:solidFill>
                <a:latin typeface="Courier New"/>
                <a:cs typeface="Courier New"/>
              </a:rPr>
              <a:t> </a:t>
            </a:r>
            <a:r>
              <a:rPr sz="1600" dirty="0">
                <a:solidFill>
                  <a:srgbClr val="008000"/>
                </a:solidFill>
                <a:latin typeface="Courier New"/>
                <a:cs typeface="Courier New"/>
              </a:rPr>
              <a:t>else</a:t>
            </a:r>
            <a:endParaRPr sz="1600">
              <a:latin typeface="Courier New"/>
              <a:cs typeface="Courier New"/>
            </a:endParaRPr>
          </a:p>
          <a:p>
            <a:pPr marL="91440">
              <a:lnSpc>
                <a:spcPct val="100000"/>
              </a:lnSpc>
            </a:pPr>
            <a:r>
              <a:rPr sz="1600" dirty="0">
                <a:latin typeface="Courier New"/>
                <a:cs typeface="Courier New"/>
              </a:rPr>
              <a:t>}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1094719" y="91439"/>
            <a:ext cx="954024" cy="7985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45463" y="1981200"/>
            <a:ext cx="2109216" cy="21671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45463" y="1981200"/>
            <a:ext cx="2109470" cy="2167255"/>
          </a:xfrm>
          <a:custGeom>
            <a:avLst/>
            <a:gdLst/>
            <a:ahLst/>
            <a:cxnLst/>
            <a:rect l="l" t="t" r="r" b="b"/>
            <a:pathLst>
              <a:path w="2109470" h="2167254">
                <a:moveTo>
                  <a:pt x="0" y="2167128"/>
                </a:moveTo>
                <a:lnTo>
                  <a:pt x="2109216" y="2167128"/>
                </a:lnTo>
                <a:lnTo>
                  <a:pt x="2109216" y="0"/>
                </a:lnTo>
                <a:lnTo>
                  <a:pt x="0" y="0"/>
                </a:lnTo>
                <a:lnTo>
                  <a:pt x="0" y="2167128"/>
                </a:lnTo>
                <a:close/>
              </a:path>
            </a:pathLst>
          </a:custGeom>
          <a:ln w="6095">
            <a:solidFill>
              <a:srgbClr val="855D5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097280" y="2020823"/>
            <a:ext cx="2039112" cy="206654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429892" y="1623136"/>
            <a:ext cx="139763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Thread </a:t>
            </a:r>
            <a:r>
              <a:rPr sz="1800" dirty="0">
                <a:latin typeface="Calibri"/>
                <a:cs typeface="Calibri"/>
              </a:rPr>
              <a:t>Block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0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822947" y="3302508"/>
            <a:ext cx="3758565" cy="1816735"/>
          </a:xfrm>
          <a:prstGeom prst="rect">
            <a:avLst/>
          </a:prstGeom>
          <a:solidFill>
            <a:srgbClr val="FFFFFF"/>
          </a:solidFill>
          <a:ln w="9144">
            <a:solidFill>
              <a:srgbClr val="D24717"/>
            </a:solidFill>
          </a:ln>
        </p:spPr>
        <p:txBody>
          <a:bodyPr vert="horz" wrap="square" lIns="0" tIns="2159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70"/>
              </a:spcBef>
              <a:tabLst>
                <a:tab pos="1425575" algn="l"/>
              </a:tabLst>
            </a:pPr>
            <a:r>
              <a:rPr sz="1600" u="sng" dirty="0">
                <a:solidFill>
                  <a:srgbClr val="6E0089"/>
                </a:solidFill>
                <a:uFill>
                  <a:solidFill>
                    <a:srgbClr val="6D0088"/>
                  </a:solidFill>
                </a:uFill>
                <a:latin typeface="Courier New"/>
                <a:cs typeface="Courier New"/>
              </a:rPr>
              <a:t> </a:t>
            </a:r>
            <a:r>
              <a:rPr sz="1600" u="sng" spc="-10" dirty="0">
                <a:solidFill>
                  <a:srgbClr val="6E0089"/>
                </a:solidFill>
                <a:uFill>
                  <a:solidFill>
                    <a:srgbClr val="6D0088"/>
                  </a:solidFill>
                </a:uFill>
                <a:latin typeface="Courier New"/>
                <a:cs typeface="Courier New"/>
              </a:rPr>
              <a:t> </a:t>
            </a:r>
            <a:r>
              <a:rPr sz="1600" spc="-5" dirty="0">
                <a:solidFill>
                  <a:srgbClr val="6E0089"/>
                </a:solidFill>
                <a:latin typeface="Courier New"/>
                <a:cs typeface="Courier New"/>
              </a:rPr>
              <a:t>global</a:t>
            </a:r>
            <a:r>
              <a:rPr sz="1600" u="sng" spc="-5" dirty="0">
                <a:solidFill>
                  <a:srgbClr val="6E0089"/>
                </a:solidFill>
                <a:uFill>
                  <a:solidFill>
                    <a:srgbClr val="6D0088"/>
                  </a:solidFill>
                </a:uFill>
                <a:latin typeface="Courier New"/>
                <a:cs typeface="Courier New"/>
              </a:rPr>
              <a:t> 	</a:t>
            </a:r>
            <a:r>
              <a:rPr sz="1600" dirty="0">
                <a:solidFill>
                  <a:srgbClr val="0000FF"/>
                </a:solidFill>
                <a:latin typeface="Courier New"/>
                <a:cs typeface="Courier New"/>
              </a:rPr>
              <a:t>void</a:t>
            </a:r>
            <a:r>
              <a:rPr sz="1600" spc="-2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b_kernel()</a:t>
            </a:r>
            <a:endParaRPr sz="1600">
              <a:latin typeface="Courier New"/>
              <a:cs typeface="Courier New"/>
            </a:endParaRPr>
          </a:p>
          <a:p>
            <a:pPr marL="91440">
              <a:lnSpc>
                <a:spcPct val="100000"/>
              </a:lnSpc>
            </a:pPr>
            <a:r>
              <a:rPr sz="1600" dirty="0">
                <a:latin typeface="Courier New"/>
                <a:cs typeface="Courier New"/>
              </a:rPr>
              <a:t>{</a:t>
            </a:r>
            <a:endParaRPr sz="1600">
              <a:latin typeface="Courier New"/>
              <a:cs typeface="Courier New"/>
            </a:endParaRPr>
          </a:p>
          <a:p>
            <a:pPr marL="579120">
              <a:lnSpc>
                <a:spcPct val="100000"/>
              </a:lnSpc>
            </a:pPr>
            <a:r>
              <a:rPr sz="1600" dirty="0">
                <a:solidFill>
                  <a:srgbClr val="0000FF"/>
                </a:solidFill>
                <a:latin typeface="Courier New"/>
                <a:cs typeface="Courier New"/>
              </a:rPr>
              <a:t>if </a:t>
            </a:r>
            <a:r>
              <a:rPr sz="1600" spc="-5" dirty="0">
                <a:latin typeface="Courier New"/>
                <a:cs typeface="Courier New"/>
              </a:rPr>
              <a:t>(</a:t>
            </a:r>
            <a:r>
              <a:rPr sz="1600" b="1" spc="-5" dirty="0">
                <a:latin typeface="Courier New"/>
                <a:cs typeface="Courier New"/>
              </a:rPr>
              <a:t>threadIdx.y </a:t>
            </a:r>
            <a:r>
              <a:rPr sz="1600" b="1" spc="5" dirty="0">
                <a:latin typeface="Courier New"/>
                <a:cs typeface="Courier New"/>
              </a:rPr>
              <a:t>/</a:t>
            </a:r>
            <a:r>
              <a:rPr sz="1600" b="1" spc="-35" dirty="0">
                <a:latin typeface="Courier New"/>
                <a:cs typeface="Courier New"/>
              </a:rPr>
              <a:t> </a:t>
            </a:r>
            <a:r>
              <a:rPr sz="1600" b="1" spc="15" dirty="0">
                <a:latin typeface="Courier New"/>
                <a:cs typeface="Courier New"/>
              </a:rPr>
              <a:t>4</a:t>
            </a:r>
            <a:r>
              <a:rPr sz="1600" spc="15" dirty="0">
                <a:latin typeface="Courier New"/>
                <a:cs typeface="Courier New"/>
              </a:rPr>
              <a:t>)</a:t>
            </a:r>
            <a:endParaRPr sz="1600">
              <a:latin typeface="Courier New"/>
              <a:cs typeface="Courier New"/>
            </a:endParaRPr>
          </a:p>
          <a:p>
            <a:pPr marL="579120" marR="1337945" indent="487680">
              <a:lnSpc>
                <a:spcPct val="100000"/>
              </a:lnSpc>
              <a:spcBef>
                <a:spcPts val="5"/>
              </a:spcBef>
            </a:pPr>
            <a:r>
              <a:rPr sz="1600" spc="-5" dirty="0">
                <a:solidFill>
                  <a:srgbClr val="008000"/>
                </a:solidFill>
                <a:latin typeface="Courier New"/>
                <a:cs typeface="Courier New"/>
              </a:rPr>
              <a:t>//s</a:t>
            </a:r>
            <a:r>
              <a:rPr sz="1600" spc="-10" dirty="0">
                <a:solidFill>
                  <a:srgbClr val="008000"/>
                </a:solidFill>
                <a:latin typeface="Courier New"/>
                <a:cs typeface="Courier New"/>
              </a:rPr>
              <a:t>o</a:t>
            </a:r>
            <a:r>
              <a:rPr sz="1600" spc="-5" dirty="0">
                <a:solidFill>
                  <a:srgbClr val="008000"/>
                </a:solidFill>
                <a:latin typeface="Courier New"/>
                <a:cs typeface="Courier New"/>
              </a:rPr>
              <a:t>m</a:t>
            </a:r>
            <a:r>
              <a:rPr sz="1600" spc="10" dirty="0">
                <a:solidFill>
                  <a:srgbClr val="008000"/>
                </a:solidFill>
                <a:latin typeface="Courier New"/>
                <a:cs typeface="Courier New"/>
              </a:rPr>
              <a:t>e</a:t>
            </a:r>
            <a:r>
              <a:rPr sz="1600" spc="-5" dirty="0">
                <a:solidFill>
                  <a:srgbClr val="008000"/>
                </a:solidFill>
                <a:latin typeface="Courier New"/>
                <a:cs typeface="Courier New"/>
              </a:rPr>
              <a:t>t</a:t>
            </a:r>
            <a:r>
              <a:rPr sz="1600" spc="-10" dirty="0">
                <a:solidFill>
                  <a:srgbClr val="008000"/>
                </a:solidFill>
                <a:latin typeface="Courier New"/>
                <a:cs typeface="Courier New"/>
              </a:rPr>
              <a:t>h</a:t>
            </a:r>
            <a:r>
              <a:rPr sz="1600" spc="-5" dirty="0">
                <a:solidFill>
                  <a:srgbClr val="008000"/>
                </a:solidFill>
                <a:latin typeface="Courier New"/>
                <a:cs typeface="Courier New"/>
              </a:rPr>
              <a:t>i</a:t>
            </a:r>
            <a:r>
              <a:rPr sz="1600" spc="-10" dirty="0">
                <a:solidFill>
                  <a:srgbClr val="008000"/>
                </a:solidFill>
                <a:latin typeface="Courier New"/>
                <a:cs typeface="Courier New"/>
              </a:rPr>
              <a:t>n</a:t>
            </a:r>
            <a:r>
              <a:rPr sz="1600" dirty="0">
                <a:solidFill>
                  <a:srgbClr val="008000"/>
                </a:solidFill>
                <a:latin typeface="Courier New"/>
                <a:cs typeface="Courier New"/>
              </a:rPr>
              <a:t>g  </a:t>
            </a:r>
            <a:r>
              <a:rPr sz="1600" spc="-5" dirty="0">
                <a:solidFill>
                  <a:srgbClr val="0000FF"/>
                </a:solidFill>
                <a:latin typeface="Courier New"/>
                <a:cs typeface="Courier New"/>
              </a:rPr>
              <a:t>else</a:t>
            </a:r>
            <a:endParaRPr sz="1600">
              <a:latin typeface="Courier New"/>
              <a:cs typeface="Courier New"/>
            </a:endParaRPr>
          </a:p>
          <a:p>
            <a:pPr marL="1066800">
              <a:lnSpc>
                <a:spcPct val="100000"/>
              </a:lnSpc>
            </a:pPr>
            <a:r>
              <a:rPr sz="1600" spc="-5" dirty="0">
                <a:solidFill>
                  <a:srgbClr val="008000"/>
                </a:solidFill>
                <a:latin typeface="Courier New"/>
                <a:cs typeface="Courier New"/>
              </a:rPr>
              <a:t>//something</a:t>
            </a:r>
            <a:r>
              <a:rPr sz="1600" spc="-20" dirty="0">
                <a:solidFill>
                  <a:srgbClr val="008000"/>
                </a:solidFill>
                <a:latin typeface="Courier New"/>
                <a:cs typeface="Courier New"/>
              </a:rPr>
              <a:t> </a:t>
            </a:r>
            <a:r>
              <a:rPr sz="1600" spc="5" dirty="0">
                <a:solidFill>
                  <a:srgbClr val="008000"/>
                </a:solidFill>
                <a:latin typeface="Courier New"/>
                <a:cs typeface="Courier New"/>
              </a:rPr>
              <a:t>else</a:t>
            </a:r>
            <a:endParaRPr sz="1600">
              <a:latin typeface="Courier New"/>
              <a:cs typeface="Courier New"/>
            </a:endParaRPr>
          </a:p>
          <a:p>
            <a:pPr marL="91440">
              <a:lnSpc>
                <a:spcPct val="100000"/>
              </a:lnSpc>
            </a:pPr>
            <a:r>
              <a:rPr sz="1600" dirty="0">
                <a:latin typeface="Courier New"/>
                <a:cs typeface="Courier New"/>
              </a:rPr>
              <a:t>}</a:t>
            </a:r>
            <a:endParaRPr sz="16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7244" y="403301"/>
            <a:ext cx="5888355" cy="5124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2D </a:t>
            </a:r>
            <a:r>
              <a:rPr spc="-5" dirty="0"/>
              <a:t>blocks </a:t>
            </a:r>
            <a:r>
              <a:rPr spc="10" dirty="0"/>
              <a:t>and</a:t>
            </a:r>
            <a:r>
              <a:rPr spc="-35" dirty="0"/>
              <a:t> </a:t>
            </a:r>
            <a:r>
              <a:rPr dirty="0"/>
              <a:t>divergence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17244" y="5124958"/>
            <a:ext cx="4871085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30835" indent="-318135">
              <a:lnSpc>
                <a:spcPct val="100000"/>
              </a:lnSpc>
              <a:spcBef>
                <a:spcPts val="105"/>
              </a:spcBef>
              <a:buSzPct val="96428"/>
              <a:buFont typeface="Wingdings"/>
              <a:buChar char=""/>
              <a:tabLst>
                <a:tab pos="331470" algn="l"/>
              </a:tabLst>
            </a:pPr>
            <a:r>
              <a:rPr sz="2800" spc="5" dirty="0">
                <a:solidFill>
                  <a:srgbClr val="9B2C1F"/>
                </a:solidFill>
                <a:latin typeface="Calibri"/>
                <a:cs typeface="Calibri"/>
              </a:rPr>
              <a:t>How </a:t>
            </a:r>
            <a:r>
              <a:rPr sz="2800" spc="-15" dirty="0">
                <a:solidFill>
                  <a:srgbClr val="9B2C1F"/>
                </a:solidFill>
                <a:latin typeface="Calibri"/>
                <a:cs typeface="Calibri"/>
              </a:rPr>
              <a:t>many </a:t>
            </a:r>
            <a:r>
              <a:rPr sz="2800" spc="-20" dirty="0">
                <a:solidFill>
                  <a:srgbClr val="9B2C1F"/>
                </a:solidFill>
                <a:latin typeface="Calibri"/>
                <a:cs typeface="Calibri"/>
              </a:rPr>
              <a:t>ways </a:t>
            </a:r>
            <a:r>
              <a:rPr sz="2800" dirty="0">
                <a:solidFill>
                  <a:srgbClr val="9B2C1F"/>
                </a:solidFill>
                <a:latin typeface="Calibri"/>
                <a:cs typeface="Calibri"/>
              </a:rPr>
              <a:t>of</a:t>
            </a:r>
            <a:r>
              <a:rPr sz="2800" spc="-140" dirty="0">
                <a:solidFill>
                  <a:srgbClr val="9B2C1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9B2C1F"/>
                </a:solidFill>
                <a:latin typeface="Calibri"/>
                <a:cs typeface="Calibri"/>
              </a:rPr>
              <a:t>divergence?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045463" y="1981200"/>
            <a:ext cx="2109216" cy="21671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45463" y="1981200"/>
            <a:ext cx="2109470" cy="2167255"/>
          </a:xfrm>
          <a:custGeom>
            <a:avLst/>
            <a:gdLst/>
            <a:ahLst/>
            <a:cxnLst/>
            <a:rect l="l" t="t" r="r" b="b"/>
            <a:pathLst>
              <a:path w="2109470" h="2167254">
                <a:moveTo>
                  <a:pt x="0" y="2167128"/>
                </a:moveTo>
                <a:lnTo>
                  <a:pt x="2109216" y="2167128"/>
                </a:lnTo>
                <a:lnTo>
                  <a:pt x="2109216" y="0"/>
                </a:lnTo>
                <a:lnTo>
                  <a:pt x="0" y="0"/>
                </a:lnTo>
                <a:lnTo>
                  <a:pt x="0" y="2167128"/>
                </a:lnTo>
                <a:close/>
              </a:path>
            </a:pathLst>
          </a:custGeom>
          <a:ln w="6095">
            <a:solidFill>
              <a:srgbClr val="855D5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97280" y="2020823"/>
            <a:ext cx="2039112" cy="20665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1130452" y="3088157"/>
          <a:ext cx="1978655" cy="102041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16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59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59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590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5590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5590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5590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161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47484">
                <a:tc>
                  <a:txBody>
                    <a:bodyPr/>
                    <a:lstStyle/>
                    <a:p>
                      <a:pPr marL="31750">
                        <a:lnSpc>
                          <a:spcPts val="1710"/>
                        </a:lnSpc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6040">
                        <a:lnSpc>
                          <a:spcPts val="1710"/>
                        </a:lnSpc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6040">
                        <a:lnSpc>
                          <a:spcPts val="1710"/>
                        </a:lnSpc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6040">
                        <a:lnSpc>
                          <a:spcPts val="1710"/>
                        </a:lnSpc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6040">
                        <a:lnSpc>
                          <a:spcPts val="1710"/>
                        </a:lnSpc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6040">
                        <a:lnSpc>
                          <a:spcPts val="1710"/>
                        </a:lnSpc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6040">
                        <a:lnSpc>
                          <a:spcPts val="1710"/>
                        </a:lnSpc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6034" algn="ctr">
                        <a:lnSpc>
                          <a:spcPts val="1710"/>
                        </a:lnSpc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7906">
                <a:tc>
                  <a:txBody>
                    <a:bodyPr/>
                    <a:lstStyle/>
                    <a:p>
                      <a:pPr marL="31750">
                        <a:lnSpc>
                          <a:spcPts val="1860"/>
                        </a:lnSpc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6040">
                        <a:lnSpc>
                          <a:spcPts val="1860"/>
                        </a:lnSpc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6040">
                        <a:lnSpc>
                          <a:spcPts val="1860"/>
                        </a:lnSpc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6040">
                        <a:lnSpc>
                          <a:spcPts val="1860"/>
                        </a:lnSpc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6040">
                        <a:lnSpc>
                          <a:spcPts val="1860"/>
                        </a:lnSpc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6040">
                        <a:lnSpc>
                          <a:spcPts val="1860"/>
                        </a:lnSpc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6040">
                        <a:lnSpc>
                          <a:spcPts val="1860"/>
                        </a:lnSpc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6034" algn="ctr">
                        <a:lnSpc>
                          <a:spcPts val="1860"/>
                        </a:lnSpc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2877">
                <a:tc>
                  <a:txBody>
                    <a:bodyPr/>
                    <a:lstStyle/>
                    <a:p>
                      <a:pPr marL="31750">
                        <a:lnSpc>
                          <a:spcPts val="1875"/>
                        </a:lnSpc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6040">
                        <a:lnSpc>
                          <a:spcPts val="1875"/>
                        </a:lnSpc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6040">
                        <a:lnSpc>
                          <a:spcPts val="1875"/>
                        </a:lnSpc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6040">
                        <a:lnSpc>
                          <a:spcPts val="1875"/>
                        </a:lnSpc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6040">
                        <a:lnSpc>
                          <a:spcPts val="1875"/>
                        </a:lnSpc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6040">
                        <a:lnSpc>
                          <a:spcPts val="1875"/>
                        </a:lnSpc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6040">
                        <a:lnSpc>
                          <a:spcPts val="1875"/>
                        </a:lnSpc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6034" algn="ctr">
                        <a:lnSpc>
                          <a:spcPts val="1875"/>
                        </a:lnSpc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2150">
                <a:tc>
                  <a:txBody>
                    <a:bodyPr/>
                    <a:lstStyle/>
                    <a:p>
                      <a:pPr marL="39370">
                        <a:lnSpc>
                          <a:spcPts val="1805"/>
                        </a:lnSpc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73660">
                        <a:lnSpc>
                          <a:spcPts val="1805"/>
                        </a:lnSpc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73660">
                        <a:lnSpc>
                          <a:spcPts val="1805"/>
                        </a:lnSpc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73660">
                        <a:lnSpc>
                          <a:spcPts val="1805"/>
                        </a:lnSpc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73660">
                        <a:lnSpc>
                          <a:spcPts val="1805"/>
                        </a:lnSpc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74295">
                        <a:lnSpc>
                          <a:spcPts val="1805"/>
                        </a:lnSpc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73660">
                        <a:lnSpc>
                          <a:spcPts val="1805"/>
                        </a:lnSpc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2545" algn="ctr">
                        <a:lnSpc>
                          <a:spcPts val="1805"/>
                        </a:lnSpc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9" name="object 9"/>
          <p:cNvSpPr txBox="1"/>
          <p:nvPr/>
        </p:nvSpPr>
        <p:spPr>
          <a:xfrm>
            <a:off x="583183" y="1599438"/>
            <a:ext cx="39522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Thread </a:t>
            </a:r>
            <a:r>
              <a:rPr sz="1800" dirty="0">
                <a:latin typeface="Calibri"/>
                <a:cs typeface="Calibri"/>
              </a:rPr>
              <a:t>Block 0 – </a:t>
            </a:r>
            <a:r>
              <a:rPr sz="1800" spc="-5" dirty="0">
                <a:latin typeface="Calibri"/>
                <a:cs typeface="Calibri"/>
              </a:rPr>
              <a:t>showing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ourier New"/>
                <a:cs typeface="Courier New"/>
              </a:rPr>
              <a:t>threadIdx.y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297935" y="2999232"/>
            <a:ext cx="177165" cy="1073150"/>
          </a:xfrm>
          <a:custGeom>
            <a:avLst/>
            <a:gdLst/>
            <a:ahLst/>
            <a:cxnLst/>
            <a:rect l="l" t="t" r="r" b="b"/>
            <a:pathLst>
              <a:path w="177164" h="1073150">
                <a:moveTo>
                  <a:pt x="0" y="0"/>
                </a:moveTo>
                <a:lnTo>
                  <a:pt x="34385" y="11233"/>
                </a:lnTo>
                <a:lnTo>
                  <a:pt x="62483" y="41862"/>
                </a:lnTo>
                <a:lnTo>
                  <a:pt x="81438" y="87278"/>
                </a:lnTo>
                <a:lnTo>
                  <a:pt x="88391" y="142875"/>
                </a:lnTo>
                <a:lnTo>
                  <a:pt x="88391" y="393572"/>
                </a:lnTo>
                <a:lnTo>
                  <a:pt x="95345" y="449169"/>
                </a:lnTo>
                <a:lnTo>
                  <a:pt x="114300" y="494585"/>
                </a:lnTo>
                <a:lnTo>
                  <a:pt x="142398" y="525214"/>
                </a:lnTo>
                <a:lnTo>
                  <a:pt x="176784" y="536447"/>
                </a:lnTo>
                <a:lnTo>
                  <a:pt x="142398" y="547681"/>
                </a:lnTo>
                <a:lnTo>
                  <a:pt x="114299" y="578310"/>
                </a:lnTo>
                <a:lnTo>
                  <a:pt x="95345" y="623726"/>
                </a:lnTo>
                <a:lnTo>
                  <a:pt x="88391" y="679322"/>
                </a:lnTo>
                <a:lnTo>
                  <a:pt x="88391" y="930020"/>
                </a:lnTo>
                <a:lnTo>
                  <a:pt x="81438" y="985617"/>
                </a:lnTo>
                <a:lnTo>
                  <a:pt x="62483" y="1031033"/>
                </a:lnTo>
                <a:lnTo>
                  <a:pt x="34385" y="1061662"/>
                </a:lnTo>
                <a:lnTo>
                  <a:pt x="0" y="1072895"/>
                </a:lnTo>
              </a:path>
            </a:pathLst>
          </a:custGeom>
          <a:ln w="18288">
            <a:solidFill>
              <a:srgbClr val="D24717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3689350" y="3308984"/>
            <a:ext cx="7600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latin typeface="Calibri"/>
                <a:cs typeface="Calibri"/>
              </a:rPr>
              <a:t>WARP</a:t>
            </a:r>
            <a:r>
              <a:rPr sz="1800" spc="-10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0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822947" y="1336547"/>
            <a:ext cx="3758565" cy="1816735"/>
          </a:xfrm>
          <a:prstGeom prst="rect">
            <a:avLst/>
          </a:prstGeom>
          <a:solidFill>
            <a:srgbClr val="FFFFFF"/>
          </a:solidFill>
          <a:ln w="9144">
            <a:solidFill>
              <a:srgbClr val="D24717"/>
            </a:solidFill>
          </a:ln>
        </p:spPr>
        <p:txBody>
          <a:bodyPr vert="horz" wrap="square" lIns="0" tIns="2095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65"/>
              </a:spcBef>
              <a:tabLst>
                <a:tab pos="1425575" algn="l"/>
              </a:tabLst>
            </a:pPr>
            <a:r>
              <a:rPr sz="1600" u="sng" dirty="0">
                <a:solidFill>
                  <a:srgbClr val="6E0089"/>
                </a:solidFill>
                <a:uFill>
                  <a:solidFill>
                    <a:srgbClr val="6D0088"/>
                  </a:solidFill>
                </a:uFill>
                <a:latin typeface="Courier New"/>
                <a:cs typeface="Courier New"/>
              </a:rPr>
              <a:t> </a:t>
            </a:r>
            <a:r>
              <a:rPr sz="1600" u="sng" spc="-10" dirty="0">
                <a:solidFill>
                  <a:srgbClr val="6E0089"/>
                </a:solidFill>
                <a:uFill>
                  <a:solidFill>
                    <a:srgbClr val="6D0088"/>
                  </a:solidFill>
                </a:uFill>
                <a:latin typeface="Courier New"/>
                <a:cs typeface="Courier New"/>
              </a:rPr>
              <a:t> </a:t>
            </a:r>
            <a:r>
              <a:rPr sz="1600" spc="-5" dirty="0">
                <a:solidFill>
                  <a:srgbClr val="6E0089"/>
                </a:solidFill>
                <a:latin typeface="Courier New"/>
                <a:cs typeface="Courier New"/>
              </a:rPr>
              <a:t>global</a:t>
            </a:r>
            <a:r>
              <a:rPr sz="1600" u="sng" spc="-5" dirty="0">
                <a:solidFill>
                  <a:srgbClr val="6E0089"/>
                </a:solidFill>
                <a:uFill>
                  <a:solidFill>
                    <a:srgbClr val="6D0088"/>
                  </a:solidFill>
                </a:uFill>
                <a:latin typeface="Courier New"/>
                <a:cs typeface="Courier New"/>
              </a:rPr>
              <a:t> 	</a:t>
            </a:r>
            <a:r>
              <a:rPr sz="1600" dirty="0">
                <a:solidFill>
                  <a:srgbClr val="0000FF"/>
                </a:solidFill>
                <a:latin typeface="Courier New"/>
                <a:cs typeface="Courier New"/>
              </a:rPr>
              <a:t>void</a:t>
            </a:r>
            <a:r>
              <a:rPr sz="1600" spc="-2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a_kernel()</a:t>
            </a:r>
            <a:endParaRPr sz="1600">
              <a:latin typeface="Courier New"/>
              <a:cs typeface="Courier New"/>
            </a:endParaRPr>
          </a:p>
          <a:p>
            <a:pPr marL="91440">
              <a:lnSpc>
                <a:spcPct val="100000"/>
              </a:lnSpc>
              <a:spcBef>
                <a:spcPts val="5"/>
              </a:spcBef>
            </a:pPr>
            <a:r>
              <a:rPr sz="1600" spc="5" dirty="0">
                <a:latin typeface="Courier New"/>
                <a:cs typeface="Courier New"/>
              </a:rPr>
              <a:t>{</a:t>
            </a:r>
            <a:endParaRPr sz="1600">
              <a:latin typeface="Courier New"/>
              <a:cs typeface="Courier New"/>
            </a:endParaRPr>
          </a:p>
          <a:p>
            <a:pPr marL="579120">
              <a:lnSpc>
                <a:spcPct val="100000"/>
              </a:lnSpc>
            </a:pPr>
            <a:r>
              <a:rPr sz="1600" dirty="0">
                <a:solidFill>
                  <a:srgbClr val="0000FF"/>
                </a:solidFill>
                <a:latin typeface="Courier New"/>
                <a:cs typeface="Courier New"/>
              </a:rPr>
              <a:t>if </a:t>
            </a:r>
            <a:r>
              <a:rPr sz="1600" spc="-5" dirty="0">
                <a:latin typeface="Courier New"/>
                <a:cs typeface="Courier New"/>
              </a:rPr>
              <a:t>(</a:t>
            </a:r>
            <a:r>
              <a:rPr sz="1600" b="1" spc="-5" dirty="0">
                <a:latin typeface="Courier New"/>
                <a:cs typeface="Courier New"/>
              </a:rPr>
              <a:t>threadIdx.y </a:t>
            </a:r>
            <a:r>
              <a:rPr sz="1600" b="1" dirty="0">
                <a:latin typeface="Courier New"/>
                <a:cs typeface="Courier New"/>
              </a:rPr>
              <a:t>%</a:t>
            </a:r>
            <a:r>
              <a:rPr sz="1600" b="1" spc="-30" dirty="0">
                <a:latin typeface="Courier New"/>
                <a:cs typeface="Courier New"/>
              </a:rPr>
              <a:t> </a:t>
            </a:r>
            <a:r>
              <a:rPr sz="1600" b="1" spc="10" dirty="0">
                <a:latin typeface="Courier New"/>
                <a:cs typeface="Courier New"/>
              </a:rPr>
              <a:t>2</a:t>
            </a:r>
            <a:r>
              <a:rPr sz="1600" spc="10" dirty="0">
                <a:latin typeface="Courier New"/>
                <a:cs typeface="Courier New"/>
              </a:rPr>
              <a:t>)</a:t>
            </a:r>
            <a:endParaRPr sz="1600">
              <a:latin typeface="Courier New"/>
              <a:cs typeface="Courier New"/>
            </a:endParaRPr>
          </a:p>
          <a:p>
            <a:pPr marR="270510" algn="ctr">
              <a:lnSpc>
                <a:spcPct val="100000"/>
              </a:lnSpc>
            </a:pPr>
            <a:r>
              <a:rPr sz="1600" dirty="0">
                <a:solidFill>
                  <a:srgbClr val="008000"/>
                </a:solidFill>
                <a:latin typeface="Courier New"/>
                <a:cs typeface="Courier New"/>
              </a:rPr>
              <a:t>//something</a:t>
            </a:r>
            <a:endParaRPr sz="1600">
              <a:latin typeface="Courier New"/>
              <a:cs typeface="Courier New"/>
            </a:endParaRPr>
          </a:p>
          <a:p>
            <a:pPr marL="579120">
              <a:lnSpc>
                <a:spcPct val="100000"/>
              </a:lnSpc>
            </a:pPr>
            <a:r>
              <a:rPr sz="1600" spc="-5" dirty="0">
                <a:solidFill>
                  <a:srgbClr val="0000FF"/>
                </a:solidFill>
                <a:latin typeface="Courier New"/>
                <a:cs typeface="Courier New"/>
              </a:rPr>
              <a:t>else</a:t>
            </a:r>
            <a:endParaRPr sz="1600">
              <a:latin typeface="Courier New"/>
              <a:cs typeface="Courier New"/>
            </a:endParaRPr>
          </a:p>
          <a:p>
            <a:pPr marL="1066800">
              <a:lnSpc>
                <a:spcPct val="100000"/>
              </a:lnSpc>
              <a:spcBef>
                <a:spcPts val="5"/>
              </a:spcBef>
            </a:pPr>
            <a:r>
              <a:rPr sz="1600" dirty="0">
                <a:solidFill>
                  <a:srgbClr val="008000"/>
                </a:solidFill>
                <a:latin typeface="Courier New"/>
                <a:cs typeface="Courier New"/>
              </a:rPr>
              <a:t>//something</a:t>
            </a:r>
            <a:r>
              <a:rPr sz="1600" spc="-25" dirty="0">
                <a:solidFill>
                  <a:srgbClr val="008000"/>
                </a:solidFill>
                <a:latin typeface="Courier New"/>
                <a:cs typeface="Courier New"/>
              </a:rPr>
              <a:t> </a:t>
            </a:r>
            <a:r>
              <a:rPr sz="1600" dirty="0">
                <a:solidFill>
                  <a:srgbClr val="008000"/>
                </a:solidFill>
                <a:latin typeface="Courier New"/>
                <a:cs typeface="Courier New"/>
              </a:rPr>
              <a:t>else</a:t>
            </a:r>
            <a:endParaRPr sz="1600">
              <a:latin typeface="Courier New"/>
              <a:cs typeface="Courier New"/>
            </a:endParaRPr>
          </a:p>
          <a:p>
            <a:pPr marL="91440">
              <a:lnSpc>
                <a:spcPct val="100000"/>
              </a:lnSpc>
            </a:pPr>
            <a:r>
              <a:rPr sz="1600" dirty="0">
                <a:latin typeface="Courier New"/>
                <a:cs typeface="Courier New"/>
              </a:rPr>
              <a:t>}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822947" y="3302508"/>
            <a:ext cx="3758565" cy="1816735"/>
          </a:xfrm>
          <a:prstGeom prst="rect">
            <a:avLst/>
          </a:prstGeom>
          <a:solidFill>
            <a:srgbClr val="FFFFFF"/>
          </a:solidFill>
          <a:ln w="9144">
            <a:solidFill>
              <a:srgbClr val="D24717"/>
            </a:solidFill>
          </a:ln>
        </p:spPr>
        <p:txBody>
          <a:bodyPr vert="horz" wrap="square" lIns="0" tIns="2159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70"/>
              </a:spcBef>
              <a:tabLst>
                <a:tab pos="1425575" algn="l"/>
              </a:tabLst>
            </a:pPr>
            <a:r>
              <a:rPr sz="1600" u="sng" dirty="0">
                <a:solidFill>
                  <a:srgbClr val="6E0089"/>
                </a:solidFill>
                <a:uFill>
                  <a:solidFill>
                    <a:srgbClr val="6D0088"/>
                  </a:solidFill>
                </a:uFill>
                <a:latin typeface="Courier New"/>
                <a:cs typeface="Courier New"/>
              </a:rPr>
              <a:t> </a:t>
            </a:r>
            <a:r>
              <a:rPr sz="1600" u="sng" spc="-10" dirty="0">
                <a:solidFill>
                  <a:srgbClr val="6E0089"/>
                </a:solidFill>
                <a:uFill>
                  <a:solidFill>
                    <a:srgbClr val="6D0088"/>
                  </a:solidFill>
                </a:uFill>
                <a:latin typeface="Courier New"/>
                <a:cs typeface="Courier New"/>
              </a:rPr>
              <a:t> </a:t>
            </a:r>
            <a:r>
              <a:rPr sz="1600" spc="-5" dirty="0">
                <a:solidFill>
                  <a:srgbClr val="6E0089"/>
                </a:solidFill>
                <a:latin typeface="Courier New"/>
                <a:cs typeface="Courier New"/>
              </a:rPr>
              <a:t>global</a:t>
            </a:r>
            <a:r>
              <a:rPr sz="1600" u="sng" spc="-5" dirty="0">
                <a:solidFill>
                  <a:srgbClr val="6E0089"/>
                </a:solidFill>
                <a:uFill>
                  <a:solidFill>
                    <a:srgbClr val="6D0088"/>
                  </a:solidFill>
                </a:uFill>
                <a:latin typeface="Courier New"/>
                <a:cs typeface="Courier New"/>
              </a:rPr>
              <a:t> 	</a:t>
            </a:r>
            <a:r>
              <a:rPr sz="1600" dirty="0">
                <a:solidFill>
                  <a:srgbClr val="0000FF"/>
                </a:solidFill>
                <a:latin typeface="Courier New"/>
                <a:cs typeface="Courier New"/>
              </a:rPr>
              <a:t>void</a:t>
            </a:r>
            <a:r>
              <a:rPr sz="1600" spc="-2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b_kernel()</a:t>
            </a:r>
            <a:endParaRPr sz="1600">
              <a:latin typeface="Courier New"/>
              <a:cs typeface="Courier New"/>
            </a:endParaRPr>
          </a:p>
          <a:p>
            <a:pPr marL="91440">
              <a:lnSpc>
                <a:spcPct val="100000"/>
              </a:lnSpc>
            </a:pPr>
            <a:r>
              <a:rPr sz="1600" dirty="0">
                <a:latin typeface="Courier New"/>
                <a:cs typeface="Courier New"/>
              </a:rPr>
              <a:t>{</a:t>
            </a:r>
            <a:endParaRPr sz="1600">
              <a:latin typeface="Courier New"/>
              <a:cs typeface="Courier New"/>
            </a:endParaRPr>
          </a:p>
          <a:p>
            <a:pPr marL="579120">
              <a:lnSpc>
                <a:spcPct val="100000"/>
              </a:lnSpc>
            </a:pPr>
            <a:r>
              <a:rPr sz="1600" dirty="0">
                <a:solidFill>
                  <a:srgbClr val="0000FF"/>
                </a:solidFill>
                <a:latin typeface="Courier New"/>
                <a:cs typeface="Courier New"/>
              </a:rPr>
              <a:t>if </a:t>
            </a:r>
            <a:r>
              <a:rPr sz="1600" spc="-5" dirty="0">
                <a:latin typeface="Courier New"/>
                <a:cs typeface="Courier New"/>
              </a:rPr>
              <a:t>(</a:t>
            </a:r>
            <a:r>
              <a:rPr sz="1600" b="1" spc="-5" dirty="0">
                <a:latin typeface="Courier New"/>
                <a:cs typeface="Courier New"/>
              </a:rPr>
              <a:t>threadIdx.y </a:t>
            </a:r>
            <a:r>
              <a:rPr sz="1600" b="1" spc="5" dirty="0">
                <a:latin typeface="Courier New"/>
                <a:cs typeface="Courier New"/>
              </a:rPr>
              <a:t>/</a:t>
            </a:r>
            <a:r>
              <a:rPr sz="1600" b="1" spc="-35" dirty="0">
                <a:latin typeface="Courier New"/>
                <a:cs typeface="Courier New"/>
              </a:rPr>
              <a:t> </a:t>
            </a:r>
            <a:r>
              <a:rPr sz="1600" b="1" spc="15" dirty="0">
                <a:latin typeface="Courier New"/>
                <a:cs typeface="Courier New"/>
              </a:rPr>
              <a:t>4</a:t>
            </a:r>
            <a:r>
              <a:rPr sz="1600" spc="15" dirty="0">
                <a:latin typeface="Courier New"/>
                <a:cs typeface="Courier New"/>
              </a:rPr>
              <a:t>)</a:t>
            </a:r>
            <a:endParaRPr sz="1600">
              <a:latin typeface="Courier New"/>
              <a:cs typeface="Courier New"/>
            </a:endParaRPr>
          </a:p>
          <a:p>
            <a:pPr marL="579120" marR="1337945" indent="487680">
              <a:lnSpc>
                <a:spcPct val="100000"/>
              </a:lnSpc>
              <a:spcBef>
                <a:spcPts val="5"/>
              </a:spcBef>
            </a:pPr>
            <a:r>
              <a:rPr sz="1600" spc="-5" dirty="0">
                <a:solidFill>
                  <a:srgbClr val="008000"/>
                </a:solidFill>
                <a:latin typeface="Courier New"/>
                <a:cs typeface="Courier New"/>
              </a:rPr>
              <a:t>//s</a:t>
            </a:r>
            <a:r>
              <a:rPr sz="1600" spc="-10" dirty="0">
                <a:solidFill>
                  <a:srgbClr val="008000"/>
                </a:solidFill>
                <a:latin typeface="Courier New"/>
                <a:cs typeface="Courier New"/>
              </a:rPr>
              <a:t>o</a:t>
            </a:r>
            <a:r>
              <a:rPr sz="1600" spc="-5" dirty="0">
                <a:solidFill>
                  <a:srgbClr val="008000"/>
                </a:solidFill>
                <a:latin typeface="Courier New"/>
                <a:cs typeface="Courier New"/>
              </a:rPr>
              <a:t>m</a:t>
            </a:r>
            <a:r>
              <a:rPr sz="1600" spc="10" dirty="0">
                <a:solidFill>
                  <a:srgbClr val="008000"/>
                </a:solidFill>
                <a:latin typeface="Courier New"/>
                <a:cs typeface="Courier New"/>
              </a:rPr>
              <a:t>e</a:t>
            </a:r>
            <a:r>
              <a:rPr sz="1600" spc="-5" dirty="0">
                <a:solidFill>
                  <a:srgbClr val="008000"/>
                </a:solidFill>
                <a:latin typeface="Courier New"/>
                <a:cs typeface="Courier New"/>
              </a:rPr>
              <a:t>t</a:t>
            </a:r>
            <a:r>
              <a:rPr sz="1600" spc="-10" dirty="0">
                <a:solidFill>
                  <a:srgbClr val="008000"/>
                </a:solidFill>
                <a:latin typeface="Courier New"/>
                <a:cs typeface="Courier New"/>
              </a:rPr>
              <a:t>h</a:t>
            </a:r>
            <a:r>
              <a:rPr sz="1600" spc="-5" dirty="0">
                <a:solidFill>
                  <a:srgbClr val="008000"/>
                </a:solidFill>
                <a:latin typeface="Courier New"/>
                <a:cs typeface="Courier New"/>
              </a:rPr>
              <a:t>i</a:t>
            </a:r>
            <a:r>
              <a:rPr sz="1600" spc="-10" dirty="0">
                <a:solidFill>
                  <a:srgbClr val="008000"/>
                </a:solidFill>
                <a:latin typeface="Courier New"/>
                <a:cs typeface="Courier New"/>
              </a:rPr>
              <a:t>n</a:t>
            </a:r>
            <a:r>
              <a:rPr sz="1600" dirty="0">
                <a:solidFill>
                  <a:srgbClr val="008000"/>
                </a:solidFill>
                <a:latin typeface="Courier New"/>
                <a:cs typeface="Courier New"/>
              </a:rPr>
              <a:t>g  </a:t>
            </a:r>
            <a:r>
              <a:rPr sz="1600" spc="-5" dirty="0">
                <a:solidFill>
                  <a:srgbClr val="0000FF"/>
                </a:solidFill>
                <a:latin typeface="Courier New"/>
                <a:cs typeface="Courier New"/>
              </a:rPr>
              <a:t>else</a:t>
            </a:r>
            <a:endParaRPr sz="1600">
              <a:latin typeface="Courier New"/>
              <a:cs typeface="Courier New"/>
            </a:endParaRPr>
          </a:p>
          <a:p>
            <a:pPr marL="1066800">
              <a:lnSpc>
                <a:spcPct val="100000"/>
              </a:lnSpc>
            </a:pPr>
            <a:r>
              <a:rPr sz="1600" spc="-5" dirty="0">
                <a:solidFill>
                  <a:srgbClr val="008000"/>
                </a:solidFill>
                <a:latin typeface="Courier New"/>
                <a:cs typeface="Courier New"/>
              </a:rPr>
              <a:t>//something</a:t>
            </a:r>
            <a:r>
              <a:rPr sz="1600" spc="-20" dirty="0">
                <a:solidFill>
                  <a:srgbClr val="008000"/>
                </a:solidFill>
                <a:latin typeface="Courier New"/>
                <a:cs typeface="Courier New"/>
              </a:rPr>
              <a:t> </a:t>
            </a:r>
            <a:r>
              <a:rPr sz="1600" spc="5" dirty="0">
                <a:solidFill>
                  <a:srgbClr val="008000"/>
                </a:solidFill>
                <a:latin typeface="Courier New"/>
                <a:cs typeface="Courier New"/>
              </a:rPr>
              <a:t>else</a:t>
            </a:r>
            <a:endParaRPr sz="1600">
              <a:latin typeface="Courier New"/>
              <a:cs typeface="Courier New"/>
            </a:endParaRPr>
          </a:p>
          <a:p>
            <a:pPr marL="91440">
              <a:lnSpc>
                <a:spcPct val="100000"/>
              </a:lnSpc>
            </a:pPr>
            <a:r>
              <a:rPr sz="1600" dirty="0">
                <a:latin typeface="Courier New"/>
                <a:cs typeface="Courier New"/>
              </a:rPr>
              <a:t>}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0788142" y="1936242"/>
            <a:ext cx="206375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800" dirty="0">
                <a:solidFill>
                  <a:srgbClr val="9B2C1F"/>
                </a:solidFill>
                <a:latin typeface="Calibri"/>
                <a:cs typeface="Calibri"/>
              </a:rPr>
              <a:t>2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0788142" y="3851224"/>
            <a:ext cx="206375" cy="4540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800" spc="5" dirty="0">
                <a:solidFill>
                  <a:srgbClr val="9B2C1F"/>
                </a:solidFill>
                <a:latin typeface="Calibri"/>
                <a:cs typeface="Calibri"/>
              </a:rPr>
              <a:t>0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7244" y="403301"/>
            <a:ext cx="7844155" cy="5124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What is </a:t>
            </a:r>
            <a:r>
              <a:rPr spc="5" dirty="0"/>
              <a:t>wrong </a:t>
            </a:r>
            <a:r>
              <a:rPr spc="-5" dirty="0"/>
              <a:t>with </a:t>
            </a:r>
            <a:r>
              <a:rPr spc="-10" dirty="0"/>
              <a:t>the</a:t>
            </a:r>
            <a:r>
              <a:rPr spc="10" dirty="0"/>
              <a:t> </a:t>
            </a:r>
            <a:r>
              <a:rPr dirty="0"/>
              <a:t>following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229611" y="2796539"/>
            <a:ext cx="7574280" cy="2307590"/>
          </a:xfrm>
          <a:prstGeom prst="rect">
            <a:avLst/>
          </a:prstGeom>
          <a:solidFill>
            <a:srgbClr val="FFFFFF"/>
          </a:solidFill>
          <a:ln w="9144">
            <a:solidFill>
              <a:srgbClr val="D24717"/>
            </a:solidFill>
          </a:ln>
        </p:spPr>
        <p:txBody>
          <a:bodyPr vert="horz" wrap="square" lIns="0" tIns="20320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160"/>
              </a:spcBef>
              <a:tabLst>
                <a:tab pos="1424940" algn="l"/>
              </a:tabLst>
            </a:pPr>
            <a:r>
              <a:rPr sz="1600" u="sng" dirty="0">
                <a:solidFill>
                  <a:srgbClr val="6E0089"/>
                </a:solidFill>
                <a:uFill>
                  <a:solidFill>
                    <a:srgbClr val="6D0088"/>
                  </a:solidFill>
                </a:uFill>
                <a:latin typeface="Courier New"/>
                <a:cs typeface="Courier New"/>
              </a:rPr>
              <a:t> </a:t>
            </a:r>
            <a:r>
              <a:rPr sz="1600" u="sng" spc="-10" dirty="0">
                <a:solidFill>
                  <a:srgbClr val="6E0089"/>
                </a:solidFill>
                <a:uFill>
                  <a:solidFill>
                    <a:srgbClr val="6D0088"/>
                  </a:solidFill>
                </a:uFill>
                <a:latin typeface="Courier New"/>
                <a:cs typeface="Courier New"/>
              </a:rPr>
              <a:t> </a:t>
            </a:r>
            <a:r>
              <a:rPr sz="1600" spc="-5" dirty="0">
                <a:solidFill>
                  <a:srgbClr val="6E0089"/>
                </a:solidFill>
                <a:latin typeface="Courier New"/>
                <a:cs typeface="Courier New"/>
              </a:rPr>
              <a:t>global</a:t>
            </a:r>
            <a:r>
              <a:rPr sz="1600" u="sng" spc="-5" dirty="0">
                <a:solidFill>
                  <a:srgbClr val="6E0089"/>
                </a:solidFill>
                <a:uFill>
                  <a:solidFill>
                    <a:srgbClr val="6D0088"/>
                  </a:solidFill>
                </a:uFill>
                <a:latin typeface="Courier New"/>
                <a:cs typeface="Courier New"/>
              </a:rPr>
              <a:t> 	</a:t>
            </a:r>
            <a:r>
              <a:rPr sz="1600" dirty="0">
                <a:solidFill>
                  <a:srgbClr val="0000FF"/>
                </a:solidFill>
                <a:latin typeface="Courier New"/>
                <a:cs typeface="Courier New"/>
              </a:rPr>
              <a:t>void </a:t>
            </a:r>
            <a:r>
              <a:rPr sz="1600" dirty="0">
                <a:latin typeface="Courier New"/>
                <a:cs typeface="Courier New"/>
              </a:rPr>
              <a:t>max_kernel(</a:t>
            </a:r>
            <a:r>
              <a:rPr sz="1600" dirty="0">
                <a:solidFill>
                  <a:srgbClr val="0000FF"/>
                </a:solidFill>
                <a:latin typeface="Courier New"/>
                <a:cs typeface="Courier New"/>
              </a:rPr>
              <a:t>int</a:t>
            </a:r>
            <a:r>
              <a:rPr sz="1600" spc="-2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*</a:t>
            </a:r>
            <a:r>
              <a:rPr sz="1600" dirty="0">
                <a:solidFill>
                  <a:srgbClr val="808080"/>
                </a:solidFill>
                <a:latin typeface="Courier New"/>
                <a:cs typeface="Courier New"/>
              </a:rPr>
              <a:t>a</a:t>
            </a:r>
            <a:r>
              <a:rPr sz="1600" dirty="0">
                <a:latin typeface="Courier New"/>
                <a:cs typeface="Courier New"/>
              </a:rPr>
              <a:t>)</a:t>
            </a:r>
            <a:endParaRPr sz="1600">
              <a:latin typeface="Courier New"/>
              <a:cs typeface="Courier New"/>
            </a:endParaRPr>
          </a:p>
          <a:p>
            <a:pPr marL="90805">
              <a:lnSpc>
                <a:spcPct val="100000"/>
              </a:lnSpc>
              <a:spcBef>
                <a:spcPts val="5"/>
              </a:spcBef>
            </a:pPr>
            <a:r>
              <a:rPr sz="1600" spc="5" dirty="0">
                <a:latin typeface="Courier New"/>
                <a:cs typeface="Courier New"/>
              </a:rPr>
              <a:t>{</a:t>
            </a:r>
            <a:endParaRPr sz="1600">
              <a:latin typeface="Courier New"/>
              <a:cs typeface="Courier New"/>
            </a:endParaRPr>
          </a:p>
          <a:p>
            <a:pPr marL="334645">
              <a:lnSpc>
                <a:spcPct val="100000"/>
              </a:lnSpc>
              <a:tabLst>
                <a:tab pos="1671320" algn="l"/>
              </a:tabLst>
            </a:pPr>
            <a:r>
              <a:rPr sz="1600" u="sng" dirty="0">
                <a:solidFill>
                  <a:srgbClr val="6E0089"/>
                </a:solidFill>
                <a:uFill>
                  <a:solidFill>
                    <a:srgbClr val="6D0088"/>
                  </a:solidFill>
                </a:uFill>
                <a:latin typeface="Courier New"/>
                <a:cs typeface="Courier New"/>
              </a:rPr>
              <a:t> </a:t>
            </a:r>
            <a:r>
              <a:rPr sz="1600" u="sng" spc="-10" dirty="0">
                <a:solidFill>
                  <a:srgbClr val="6E0089"/>
                </a:solidFill>
                <a:uFill>
                  <a:solidFill>
                    <a:srgbClr val="6D0088"/>
                  </a:solidFill>
                </a:uFill>
                <a:latin typeface="Courier New"/>
                <a:cs typeface="Courier New"/>
              </a:rPr>
              <a:t> </a:t>
            </a:r>
            <a:r>
              <a:rPr sz="1600" spc="-5" dirty="0">
                <a:solidFill>
                  <a:srgbClr val="6E0089"/>
                </a:solidFill>
                <a:latin typeface="Courier New"/>
                <a:cs typeface="Courier New"/>
              </a:rPr>
              <a:t>shared</a:t>
            </a:r>
            <a:r>
              <a:rPr sz="1600" u="sng" spc="-5" dirty="0">
                <a:solidFill>
                  <a:srgbClr val="6E0089"/>
                </a:solidFill>
                <a:uFill>
                  <a:solidFill>
                    <a:srgbClr val="6D0088"/>
                  </a:solidFill>
                </a:uFill>
                <a:latin typeface="Courier New"/>
                <a:cs typeface="Courier New"/>
              </a:rPr>
              <a:t> 	</a:t>
            </a:r>
            <a:r>
              <a:rPr sz="1600" spc="5" dirty="0">
                <a:solidFill>
                  <a:srgbClr val="0000FF"/>
                </a:solidFill>
                <a:latin typeface="Courier New"/>
                <a:cs typeface="Courier New"/>
              </a:rPr>
              <a:t>int</a:t>
            </a:r>
            <a:r>
              <a:rPr sz="1600" spc="-1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600" spc="-5" dirty="0">
                <a:latin typeface="Courier New"/>
                <a:cs typeface="Courier New"/>
              </a:rPr>
              <a:t>max;</a:t>
            </a:r>
            <a:endParaRPr sz="16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650">
              <a:latin typeface="Times New Roman"/>
              <a:cs typeface="Times New Roman"/>
            </a:endParaRPr>
          </a:p>
          <a:p>
            <a:pPr marL="334645">
              <a:lnSpc>
                <a:spcPct val="100000"/>
              </a:lnSpc>
            </a:pPr>
            <a:r>
              <a:rPr sz="1600" spc="-5" dirty="0">
                <a:solidFill>
                  <a:srgbClr val="0000FF"/>
                </a:solidFill>
                <a:latin typeface="Courier New"/>
                <a:cs typeface="Courier New"/>
              </a:rPr>
              <a:t>int </a:t>
            </a:r>
            <a:r>
              <a:rPr sz="1600" spc="-5" dirty="0">
                <a:latin typeface="Courier New"/>
                <a:cs typeface="Courier New"/>
              </a:rPr>
              <a:t>my_local </a:t>
            </a:r>
            <a:r>
              <a:rPr sz="1600" spc="5" dirty="0">
                <a:latin typeface="Courier New"/>
                <a:cs typeface="Courier New"/>
              </a:rPr>
              <a:t>= </a:t>
            </a:r>
            <a:r>
              <a:rPr sz="1600" dirty="0">
                <a:solidFill>
                  <a:srgbClr val="808080"/>
                </a:solidFill>
                <a:latin typeface="Courier New"/>
                <a:cs typeface="Courier New"/>
              </a:rPr>
              <a:t>a</a:t>
            </a:r>
            <a:r>
              <a:rPr sz="1600" dirty="0">
                <a:latin typeface="Courier New"/>
                <a:cs typeface="Courier New"/>
              </a:rPr>
              <a:t>[threadIdx.x </a:t>
            </a:r>
            <a:r>
              <a:rPr sz="1600" spc="5" dirty="0">
                <a:latin typeface="Courier New"/>
                <a:cs typeface="Courier New"/>
              </a:rPr>
              <a:t>+</a:t>
            </a:r>
            <a:r>
              <a:rPr sz="1600" spc="-25" dirty="0"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blockIdx.x*blockDim.x];</a:t>
            </a:r>
            <a:endParaRPr sz="16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650">
              <a:latin typeface="Times New Roman"/>
              <a:cs typeface="Times New Roman"/>
            </a:endParaRPr>
          </a:p>
          <a:p>
            <a:pPr marL="334645">
              <a:lnSpc>
                <a:spcPct val="100000"/>
              </a:lnSpc>
              <a:spcBef>
                <a:spcPts val="5"/>
              </a:spcBef>
            </a:pPr>
            <a:r>
              <a:rPr sz="1600" dirty="0">
                <a:solidFill>
                  <a:srgbClr val="0000FF"/>
                </a:solidFill>
                <a:latin typeface="Courier New"/>
                <a:cs typeface="Courier New"/>
              </a:rPr>
              <a:t>if </a:t>
            </a:r>
            <a:r>
              <a:rPr sz="1600" dirty="0">
                <a:latin typeface="Courier New"/>
                <a:cs typeface="Courier New"/>
              </a:rPr>
              <a:t>(my_local &gt; </a:t>
            </a:r>
            <a:r>
              <a:rPr sz="1600" spc="-5" dirty="0">
                <a:latin typeface="Courier New"/>
                <a:cs typeface="Courier New"/>
              </a:rPr>
              <a:t>max)</a:t>
            </a:r>
            <a:endParaRPr sz="1600">
              <a:latin typeface="Courier New"/>
              <a:cs typeface="Courier New"/>
            </a:endParaRPr>
          </a:p>
          <a:p>
            <a:pPr marR="4575175" algn="ctr">
              <a:lnSpc>
                <a:spcPct val="100000"/>
              </a:lnSpc>
            </a:pPr>
            <a:r>
              <a:rPr sz="1600" dirty="0">
                <a:latin typeface="Courier New"/>
                <a:cs typeface="Courier New"/>
              </a:rPr>
              <a:t>max </a:t>
            </a:r>
            <a:r>
              <a:rPr sz="1600" spc="5" dirty="0">
                <a:latin typeface="Courier New"/>
                <a:cs typeface="Courier New"/>
              </a:rPr>
              <a:t>=</a:t>
            </a:r>
            <a:r>
              <a:rPr sz="1600" spc="-45" dirty="0"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my_local;</a:t>
            </a:r>
            <a:endParaRPr sz="1600">
              <a:latin typeface="Courier New"/>
              <a:cs typeface="Courier New"/>
            </a:endParaRPr>
          </a:p>
          <a:p>
            <a:pPr marL="90805">
              <a:lnSpc>
                <a:spcPct val="100000"/>
              </a:lnSpc>
            </a:pPr>
            <a:r>
              <a:rPr sz="1600" dirty="0">
                <a:latin typeface="Courier New"/>
                <a:cs typeface="Courier New"/>
              </a:rPr>
              <a:t>}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1094719" y="91439"/>
            <a:ext cx="954024" cy="7985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66800" y="1219200"/>
            <a:ext cx="9404350" cy="479618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r>
              <a:rPr lang="en-US" altLang="zh-CN" sz="2800" spc="-10" dirty="0">
                <a:latin typeface="Calibri"/>
                <a:cs typeface="Calibri"/>
              </a:rPr>
              <a:t>CUDA</a:t>
            </a:r>
            <a:r>
              <a:rPr lang="zh-CN" altLang="en-US" sz="2800" spc="-10" dirty="0">
                <a:latin typeface="Calibri"/>
                <a:cs typeface="Calibri"/>
              </a:rPr>
              <a:t>也存在互斥访问的问题：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229611" y="2796539"/>
            <a:ext cx="7574280" cy="2307590"/>
          </a:xfrm>
          <a:prstGeom prst="rect">
            <a:avLst/>
          </a:prstGeom>
          <a:solidFill>
            <a:srgbClr val="FFFFFF"/>
          </a:solidFill>
          <a:ln w="9144">
            <a:solidFill>
              <a:srgbClr val="D24717"/>
            </a:solidFill>
          </a:ln>
        </p:spPr>
        <p:txBody>
          <a:bodyPr vert="horz" wrap="square" lIns="0" tIns="20320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160"/>
              </a:spcBef>
              <a:tabLst>
                <a:tab pos="1424940" algn="l"/>
              </a:tabLst>
            </a:pPr>
            <a:r>
              <a:rPr sz="1600" u="sng" dirty="0">
                <a:solidFill>
                  <a:srgbClr val="6E0089"/>
                </a:solidFill>
                <a:uFill>
                  <a:solidFill>
                    <a:srgbClr val="6D0088"/>
                  </a:solidFill>
                </a:uFill>
                <a:latin typeface="Courier New"/>
                <a:cs typeface="Courier New"/>
              </a:rPr>
              <a:t> </a:t>
            </a:r>
            <a:r>
              <a:rPr sz="1600" u="sng" spc="-10" dirty="0">
                <a:solidFill>
                  <a:srgbClr val="6E0089"/>
                </a:solidFill>
                <a:uFill>
                  <a:solidFill>
                    <a:srgbClr val="6D0088"/>
                  </a:solidFill>
                </a:uFill>
                <a:latin typeface="Courier New"/>
                <a:cs typeface="Courier New"/>
              </a:rPr>
              <a:t> </a:t>
            </a:r>
            <a:r>
              <a:rPr sz="1600" spc="-5" dirty="0">
                <a:solidFill>
                  <a:srgbClr val="6E0089"/>
                </a:solidFill>
                <a:latin typeface="Courier New"/>
                <a:cs typeface="Courier New"/>
              </a:rPr>
              <a:t>global</a:t>
            </a:r>
            <a:r>
              <a:rPr sz="1600" u="sng" spc="-5" dirty="0">
                <a:solidFill>
                  <a:srgbClr val="6E0089"/>
                </a:solidFill>
                <a:uFill>
                  <a:solidFill>
                    <a:srgbClr val="6D0088"/>
                  </a:solidFill>
                </a:uFill>
                <a:latin typeface="Courier New"/>
                <a:cs typeface="Courier New"/>
              </a:rPr>
              <a:t> 	</a:t>
            </a:r>
            <a:r>
              <a:rPr sz="1600" dirty="0">
                <a:solidFill>
                  <a:srgbClr val="0000FF"/>
                </a:solidFill>
                <a:latin typeface="Courier New"/>
                <a:cs typeface="Courier New"/>
              </a:rPr>
              <a:t>void </a:t>
            </a:r>
            <a:r>
              <a:rPr sz="1600" dirty="0">
                <a:latin typeface="Courier New"/>
                <a:cs typeface="Courier New"/>
              </a:rPr>
              <a:t>max_kernel(</a:t>
            </a:r>
            <a:r>
              <a:rPr sz="1600" dirty="0">
                <a:solidFill>
                  <a:srgbClr val="0000FF"/>
                </a:solidFill>
                <a:latin typeface="Courier New"/>
                <a:cs typeface="Courier New"/>
              </a:rPr>
              <a:t>int</a:t>
            </a:r>
            <a:r>
              <a:rPr sz="1600" spc="-2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*</a:t>
            </a:r>
            <a:r>
              <a:rPr sz="1600" dirty="0">
                <a:solidFill>
                  <a:srgbClr val="808080"/>
                </a:solidFill>
                <a:latin typeface="Courier New"/>
                <a:cs typeface="Courier New"/>
              </a:rPr>
              <a:t>a</a:t>
            </a:r>
            <a:r>
              <a:rPr sz="1600" dirty="0">
                <a:latin typeface="Courier New"/>
                <a:cs typeface="Courier New"/>
              </a:rPr>
              <a:t>)</a:t>
            </a:r>
            <a:endParaRPr sz="1600">
              <a:latin typeface="Courier New"/>
              <a:cs typeface="Courier New"/>
            </a:endParaRPr>
          </a:p>
          <a:p>
            <a:pPr marL="90805">
              <a:lnSpc>
                <a:spcPct val="100000"/>
              </a:lnSpc>
              <a:spcBef>
                <a:spcPts val="5"/>
              </a:spcBef>
            </a:pPr>
            <a:r>
              <a:rPr sz="1600" spc="5" dirty="0">
                <a:latin typeface="Courier New"/>
                <a:cs typeface="Courier New"/>
              </a:rPr>
              <a:t>{</a:t>
            </a:r>
            <a:endParaRPr sz="1600">
              <a:latin typeface="Courier New"/>
              <a:cs typeface="Courier New"/>
            </a:endParaRPr>
          </a:p>
          <a:p>
            <a:pPr marL="334645">
              <a:lnSpc>
                <a:spcPct val="100000"/>
              </a:lnSpc>
              <a:tabLst>
                <a:tab pos="1671320" algn="l"/>
              </a:tabLst>
            </a:pPr>
            <a:r>
              <a:rPr sz="1600" u="sng" dirty="0">
                <a:solidFill>
                  <a:srgbClr val="6E0089"/>
                </a:solidFill>
                <a:uFill>
                  <a:solidFill>
                    <a:srgbClr val="6D0088"/>
                  </a:solidFill>
                </a:uFill>
                <a:latin typeface="Courier New"/>
                <a:cs typeface="Courier New"/>
              </a:rPr>
              <a:t> </a:t>
            </a:r>
            <a:r>
              <a:rPr sz="1600" u="sng" spc="-10" dirty="0">
                <a:solidFill>
                  <a:srgbClr val="6E0089"/>
                </a:solidFill>
                <a:uFill>
                  <a:solidFill>
                    <a:srgbClr val="6D0088"/>
                  </a:solidFill>
                </a:uFill>
                <a:latin typeface="Courier New"/>
                <a:cs typeface="Courier New"/>
              </a:rPr>
              <a:t> </a:t>
            </a:r>
            <a:r>
              <a:rPr sz="1600" spc="-5" dirty="0">
                <a:solidFill>
                  <a:srgbClr val="6E0089"/>
                </a:solidFill>
                <a:latin typeface="Courier New"/>
                <a:cs typeface="Courier New"/>
              </a:rPr>
              <a:t>shared</a:t>
            </a:r>
            <a:r>
              <a:rPr sz="1600" u="sng" spc="-5" dirty="0">
                <a:solidFill>
                  <a:srgbClr val="6E0089"/>
                </a:solidFill>
                <a:uFill>
                  <a:solidFill>
                    <a:srgbClr val="6D0088"/>
                  </a:solidFill>
                </a:uFill>
                <a:latin typeface="Courier New"/>
                <a:cs typeface="Courier New"/>
              </a:rPr>
              <a:t> 	</a:t>
            </a:r>
            <a:r>
              <a:rPr sz="1600" spc="5" dirty="0">
                <a:solidFill>
                  <a:srgbClr val="0000FF"/>
                </a:solidFill>
                <a:latin typeface="Courier New"/>
                <a:cs typeface="Courier New"/>
              </a:rPr>
              <a:t>int</a:t>
            </a:r>
            <a:r>
              <a:rPr sz="1600" spc="-1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600" spc="-5" dirty="0">
                <a:latin typeface="Courier New"/>
                <a:cs typeface="Courier New"/>
              </a:rPr>
              <a:t>max;</a:t>
            </a:r>
            <a:endParaRPr sz="16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650">
              <a:latin typeface="Times New Roman"/>
              <a:cs typeface="Times New Roman"/>
            </a:endParaRPr>
          </a:p>
          <a:p>
            <a:pPr marL="334645">
              <a:lnSpc>
                <a:spcPct val="100000"/>
              </a:lnSpc>
            </a:pPr>
            <a:r>
              <a:rPr sz="1600" spc="-5" dirty="0">
                <a:solidFill>
                  <a:srgbClr val="0000FF"/>
                </a:solidFill>
                <a:latin typeface="Courier New"/>
                <a:cs typeface="Courier New"/>
              </a:rPr>
              <a:t>int </a:t>
            </a:r>
            <a:r>
              <a:rPr sz="1600" spc="-5" dirty="0">
                <a:latin typeface="Courier New"/>
                <a:cs typeface="Courier New"/>
              </a:rPr>
              <a:t>my_local </a:t>
            </a:r>
            <a:r>
              <a:rPr sz="1600" spc="5" dirty="0">
                <a:latin typeface="Courier New"/>
                <a:cs typeface="Courier New"/>
              </a:rPr>
              <a:t>= </a:t>
            </a:r>
            <a:r>
              <a:rPr sz="1600" dirty="0">
                <a:solidFill>
                  <a:srgbClr val="808080"/>
                </a:solidFill>
                <a:latin typeface="Courier New"/>
                <a:cs typeface="Courier New"/>
              </a:rPr>
              <a:t>a</a:t>
            </a:r>
            <a:r>
              <a:rPr sz="1600" dirty="0">
                <a:latin typeface="Courier New"/>
                <a:cs typeface="Courier New"/>
              </a:rPr>
              <a:t>[threadIdx.x </a:t>
            </a:r>
            <a:r>
              <a:rPr sz="1600" spc="5" dirty="0">
                <a:latin typeface="Courier New"/>
                <a:cs typeface="Courier New"/>
              </a:rPr>
              <a:t>+</a:t>
            </a:r>
            <a:r>
              <a:rPr sz="1600" spc="-25" dirty="0"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blockIdx.x*blockDim.x];</a:t>
            </a:r>
            <a:endParaRPr sz="16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650">
              <a:latin typeface="Times New Roman"/>
              <a:cs typeface="Times New Roman"/>
            </a:endParaRPr>
          </a:p>
          <a:p>
            <a:pPr marL="334645">
              <a:lnSpc>
                <a:spcPct val="100000"/>
              </a:lnSpc>
              <a:spcBef>
                <a:spcPts val="5"/>
              </a:spcBef>
            </a:pPr>
            <a:r>
              <a:rPr sz="1600" dirty="0">
                <a:solidFill>
                  <a:srgbClr val="0000FF"/>
                </a:solidFill>
                <a:latin typeface="Courier New"/>
                <a:cs typeface="Courier New"/>
              </a:rPr>
              <a:t>if </a:t>
            </a:r>
            <a:r>
              <a:rPr sz="1600" dirty="0">
                <a:latin typeface="Courier New"/>
                <a:cs typeface="Courier New"/>
              </a:rPr>
              <a:t>(my_local &gt; </a:t>
            </a:r>
            <a:r>
              <a:rPr sz="1600" spc="-5" dirty="0">
                <a:latin typeface="Courier New"/>
                <a:cs typeface="Courier New"/>
              </a:rPr>
              <a:t>max)</a:t>
            </a:r>
            <a:endParaRPr sz="1600">
              <a:latin typeface="Courier New"/>
              <a:cs typeface="Courier New"/>
            </a:endParaRPr>
          </a:p>
          <a:p>
            <a:pPr marR="4575175" algn="ctr">
              <a:lnSpc>
                <a:spcPct val="100000"/>
              </a:lnSpc>
            </a:pPr>
            <a:r>
              <a:rPr sz="1600" b="1" dirty="0">
                <a:latin typeface="Courier New"/>
                <a:cs typeface="Courier New"/>
              </a:rPr>
              <a:t>max </a:t>
            </a:r>
            <a:r>
              <a:rPr sz="1600" b="1" spc="5" dirty="0">
                <a:latin typeface="Courier New"/>
                <a:cs typeface="Courier New"/>
              </a:rPr>
              <a:t>=</a:t>
            </a:r>
            <a:r>
              <a:rPr sz="1600" b="1" spc="-45" dirty="0">
                <a:latin typeface="Courier New"/>
                <a:cs typeface="Courier New"/>
              </a:rPr>
              <a:t> </a:t>
            </a:r>
            <a:r>
              <a:rPr sz="1600" b="1" dirty="0">
                <a:latin typeface="Courier New"/>
                <a:cs typeface="Courier New"/>
              </a:rPr>
              <a:t>my_local;</a:t>
            </a:r>
            <a:endParaRPr sz="1600">
              <a:latin typeface="Courier New"/>
              <a:cs typeface="Courier New"/>
            </a:endParaRPr>
          </a:p>
          <a:p>
            <a:pPr marL="90805">
              <a:lnSpc>
                <a:spcPct val="100000"/>
              </a:lnSpc>
            </a:pPr>
            <a:r>
              <a:rPr sz="1600" dirty="0">
                <a:latin typeface="Courier New"/>
                <a:cs typeface="Courier New"/>
              </a:rPr>
              <a:t>}</a:t>
            </a:r>
            <a:endParaRPr sz="16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7244" y="403301"/>
            <a:ext cx="5178756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zh-CN" altLang="en-US" spc="-5" dirty="0"/>
              <a:t>原子操作（</a:t>
            </a:r>
            <a:r>
              <a:rPr spc="-5" dirty="0"/>
              <a:t>Atomics</a:t>
            </a:r>
            <a:r>
              <a:rPr lang="zh-CN" altLang="en-US" spc="-5" dirty="0"/>
              <a:t>）</a:t>
            </a:r>
            <a:endParaRPr spc="-5" dirty="0"/>
          </a:p>
        </p:txBody>
      </p:sp>
      <p:sp>
        <p:nvSpPr>
          <p:cNvPr id="5" name="object 5"/>
          <p:cNvSpPr txBox="1"/>
          <p:nvPr/>
        </p:nvSpPr>
        <p:spPr>
          <a:xfrm>
            <a:off x="1981200" y="1776668"/>
            <a:ext cx="7574280" cy="2307590"/>
          </a:xfrm>
          <a:prstGeom prst="rect">
            <a:avLst/>
          </a:prstGeom>
          <a:solidFill>
            <a:srgbClr val="FFFFFF"/>
          </a:solidFill>
          <a:ln w="9144">
            <a:solidFill>
              <a:srgbClr val="D24717"/>
            </a:solidFill>
          </a:ln>
        </p:spPr>
        <p:txBody>
          <a:bodyPr vert="horz" wrap="square" lIns="0" tIns="20320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160"/>
              </a:spcBef>
              <a:tabLst>
                <a:tab pos="1424940" algn="l"/>
              </a:tabLst>
            </a:pPr>
            <a:r>
              <a:rPr sz="1600" u="sng" dirty="0">
                <a:solidFill>
                  <a:srgbClr val="6E0089"/>
                </a:solidFill>
                <a:uFill>
                  <a:solidFill>
                    <a:srgbClr val="6D0088"/>
                  </a:solidFill>
                </a:uFill>
                <a:latin typeface="Courier New"/>
                <a:cs typeface="Courier New"/>
              </a:rPr>
              <a:t> </a:t>
            </a:r>
            <a:r>
              <a:rPr sz="1600" u="sng" spc="-10" dirty="0">
                <a:solidFill>
                  <a:srgbClr val="6E0089"/>
                </a:solidFill>
                <a:uFill>
                  <a:solidFill>
                    <a:srgbClr val="6D0088"/>
                  </a:solidFill>
                </a:uFill>
                <a:latin typeface="Courier New"/>
                <a:cs typeface="Courier New"/>
              </a:rPr>
              <a:t> </a:t>
            </a:r>
            <a:r>
              <a:rPr sz="1600" spc="-5" dirty="0">
                <a:solidFill>
                  <a:srgbClr val="6E0089"/>
                </a:solidFill>
                <a:latin typeface="Courier New"/>
                <a:cs typeface="Courier New"/>
              </a:rPr>
              <a:t>global</a:t>
            </a:r>
            <a:r>
              <a:rPr sz="1600" u="sng" spc="-5" dirty="0">
                <a:solidFill>
                  <a:srgbClr val="6E0089"/>
                </a:solidFill>
                <a:uFill>
                  <a:solidFill>
                    <a:srgbClr val="6D0088"/>
                  </a:solidFill>
                </a:uFill>
                <a:latin typeface="Courier New"/>
                <a:cs typeface="Courier New"/>
              </a:rPr>
              <a:t> 	</a:t>
            </a:r>
            <a:r>
              <a:rPr sz="1600" dirty="0">
                <a:solidFill>
                  <a:srgbClr val="0000FF"/>
                </a:solidFill>
                <a:latin typeface="Courier New"/>
                <a:cs typeface="Courier New"/>
              </a:rPr>
              <a:t>void </a:t>
            </a:r>
            <a:r>
              <a:rPr sz="1600" dirty="0">
                <a:latin typeface="Courier New"/>
                <a:cs typeface="Courier New"/>
              </a:rPr>
              <a:t>max_kernel(</a:t>
            </a:r>
            <a:r>
              <a:rPr sz="1600" dirty="0">
                <a:solidFill>
                  <a:srgbClr val="0000FF"/>
                </a:solidFill>
                <a:latin typeface="Courier New"/>
                <a:cs typeface="Courier New"/>
              </a:rPr>
              <a:t>int</a:t>
            </a:r>
            <a:r>
              <a:rPr sz="1600" spc="-2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*</a:t>
            </a:r>
            <a:r>
              <a:rPr sz="1600" dirty="0">
                <a:solidFill>
                  <a:srgbClr val="808080"/>
                </a:solidFill>
                <a:latin typeface="Courier New"/>
                <a:cs typeface="Courier New"/>
              </a:rPr>
              <a:t>a</a:t>
            </a:r>
            <a:r>
              <a:rPr sz="1600" dirty="0">
                <a:latin typeface="Courier New"/>
                <a:cs typeface="Courier New"/>
              </a:rPr>
              <a:t>)</a:t>
            </a:r>
            <a:endParaRPr sz="1600">
              <a:latin typeface="Courier New"/>
              <a:cs typeface="Courier New"/>
            </a:endParaRPr>
          </a:p>
          <a:p>
            <a:pPr marL="90805">
              <a:lnSpc>
                <a:spcPct val="100000"/>
              </a:lnSpc>
              <a:spcBef>
                <a:spcPts val="5"/>
              </a:spcBef>
            </a:pPr>
            <a:r>
              <a:rPr sz="1600" spc="5" dirty="0">
                <a:latin typeface="Courier New"/>
                <a:cs typeface="Courier New"/>
              </a:rPr>
              <a:t>{</a:t>
            </a:r>
            <a:endParaRPr sz="1600">
              <a:latin typeface="Courier New"/>
              <a:cs typeface="Courier New"/>
            </a:endParaRPr>
          </a:p>
          <a:p>
            <a:pPr marL="334645">
              <a:lnSpc>
                <a:spcPct val="100000"/>
              </a:lnSpc>
              <a:tabLst>
                <a:tab pos="1671320" algn="l"/>
              </a:tabLst>
            </a:pPr>
            <a:r>
              <a:rPr sz="1600" u="sng" dirty="0">
                <a:solidFill>
                  <a:srgbClr val="6E0089"/>
                </a:solidFill>
                <a:uFill>
                  <a:solidFill>
                    <a:srgbClr val="6D0088"/>
                  </a:solidFill>
                </a:uFill>
                <a:latin typeface="Courier New"/>
                <a:cs typeface="Courier New"/>
              </a:rPr>
              <a:t> </a:t>
            </a:r>
            <a:r>
              <a:rPr sz="1600" u="sng" spc="-10" dirty="0">
                <a:solidFill>
                  <a:srgbClr val="6E0089"/>
                </a:solidFill>
                <a:uFill>
                  <a:solidFill>
                    <a:srgbClr val="6D0088"/>
                  </a:solidFill>
                </a:uFill>
                <a:latin typeface="Courier New"/>
                <a:cs typeface="Courier New"/>
              </a:rPr>
              <a:t> </a:t>
            </a:r>
            <a:r>
              <a:rPr sz="1600" spc="-5" dirty="0">
                <a:solidFill>
                  <a:srgbClr val="6E0089"/>
                </a:solidFill>
                <a:latin typeface="Courier New"/>
                <a:cs typeface="Courier New"/>
              </a:rPr>
              <a:t>shared</a:t>
            </a:r>
            <a:r>
              <a:rPr sz="1600" u="sng" spc="-5" dirty="0">
                <a:solidFill>
                  <a:srgbClr val="6E0089"/>
                </a:solidFill>
                <a:uFill>
                  <a:solidFill>
                    <a:srgbClr val="6D0088"/>
                  </a:solidFill>
                </a:uFill>
                <a:latin typeface="Courier New"/>
                <a:cs typeface="Courier New"/>
              </a:rPr>
              <a:t> 	</a:t>
            </a:r>
            <a:r>
              <a:rPr sz="1600" spc="5" dirty="0">
                <a:solidFill>
                  <a:srgbClr val="0000FF"/>
                </a:solidFill>
                <a:latin typeface="Courier New"/>
                <a:cs typeface="Courier New"/>
              </a:rPr>
              <a:t>int</a:t>
            </a:r>
            <a:r>
              <a:rPr sz="1600" spc="-1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600" spc="-5" dirty="0">
                <a:latin typeface="Courier New"/>
                <a:cs typeface="Courier New"/>
              </a:rPr>
              <a:t>max;</a:t>
            </a:r>
            <a:endParaRPr sz="16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650">
              <a:latin typeface="Times New Roman"/>
              <a:cs typeface="Times New Roman"/>
            </a:endParaRPr>
          </a:p>
          <a:p>
            <a:pPr marL="334645">
              <a:lnSpc>
                <a:spcPct val="100000"/>
              </a:lnSpc>
            </a:pPr>
            <a:r>
              <a:rPr sz="1600" spc="-5" dirty="0">
                <a:solidFill>
                  <a:srgbClr val="0000FF"/>
                </a:solidFill>
                <a:latin typeface="Courier New"/>
                <a:cs typeface="Courier New"/>
              </a:rPr>
              <a:t>int </a:t>
            </a:r>
            <a:r>
              <a:rPr sz="1600" spc="-5" dirty="0">
                <a:latin typeface="Courier New"/>
                <a:cs typeface="Courier New"/>
              </a:rPr>
              <a:t>my_local </a:t>
            </a:r>
            <a:r>
              <a:rPr sz="1600" spc="5" dirty="0">
                <a:latin typeface="Courier New"/>
                <a:cs typeface="Courier New"/>
              </a:rPr>
              <a:t>= </a:t>
            </a:r>
            <a:r>
              <a:rPr sz="1600" dirty="0">
                <a:solidFill>
                  <a:srgbClr val="808080"/>
                </a:solidFill>
                <a:latin typeface="Courier New"/>
                <a:cs typeface="Courier New"/>
              </a:rPr>
              <a:t>a</a:t>
            </a:r>
            <a:r>
              <a:rPr sz="1600" dirty="0">
                <a:latin typeface="Courier New"/>
                <a:cs typeface="Courier New"/>
              </a:rPr>
              <a:t>[threadIdx.x </a:t>
            </a:r>
            <a:r>
              <a:rPr sz="1600" spc="5" dirty="0">
                <a:latin typeface="Courier New"/>
                <a:cs typeface="Courier New"/>
              </a:rPr>
              <a:t>+</a:t>
            </a:r>
            <a:r>
              <a:rPr sz="1600" spc="-25" dirty="0"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blockIdx.x*blockDim.x];</a:t>
            </a:r>
            <a:endParaRPr sz="16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650">
              <a:latin typeface="Times New Roman"/>
              <a:cs typeface="Times New Roman"/>
            </a:endParaRPr>
          </a:p>
          <a:p>
            <a:pPr marL="334645">
              <a:lnSpc>
                <a:spcPct val="100000"/>
              </a:lnSpc>
              <a:spcBef>
                <a:spcPts val="5"/>
              </a:spcBef>
            </a:pPr>
            <a:r>
              <a:rPr sz="1600" dirty="0">
                <a:solidFill>
                  <a:srgbClr val="0000FF"/>
                </a:solidFill>
                <a:latin typeface="Courier New"/>
                <a:cs typeface="Courier New"/>
              </a:rPr>
              <a:t>if </a:t>
            </a:r>
            <a:r>
              <a:rPr sz="1600" dirty="0">
                <a:latin typeface="Courier New"/>
                <a:cs typeface="Courier New"/>
              </a:rPr>
              <a:t>(my_local &gt; </a:t>
            </a:r>
            <a:r>
              <a:rPr sz="1600" spc="-5" dirty="0">
                <a:latin typeface="Courier New"/>
                <a:cs typeface="Courier New"/>
              </a:rPr>
              <a:t>max)</a:t>
            </a:r>
            <a:endParaRPr sz="1600">
              <a:latin typeface="Courier New"/>
              <a:cs typeface="Courier New"/>
            </a:endParaRPr>
          </a:p>
          <a:p>
            <a:pPr marL="578485">
              <a:lnSpc>
                <a:spcPct val="100000"/>
              </a:lnSpc>
            </a:pPr>
            <a:r>
              <a:rPr sz="1600" dirty="0">
                <a:latin typeface="Courier New"/>
                <a:cs typeface="Courier New"/>
              </a:rPr>
              <a:t>max </a:t>
            </a:r>
            <a:r>
              <a:rPr sz="1600" spc="5" dirty="0">
                <a:latin typeface="Courier New"/>
                <a:cs typeface="Courier New"/>
              </a:rPr>
              <a:t>= </a:t>
            </a:r>
            <a:r>
              <a:rPr sz="1600" b="1" dirty="0">
                <a:latin typeface="Courier New"/>
                <a:cs typeface="Courier New"/>
              </a:rPr>
              <a:t>atomicMax(&amp;max,</a:t>
            </a:r>
            <a:r>
              <a:rPr sz="1600" b="1" spc="-15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my_local);</a:t>
            </a:r>
            <a:endParaRPr sz="1600">
              <a:latin typeface="Courier New"/>
              <a:cs typeface="Courier New"/>
            </a:endParaRPr>
          </a:p>
          <a:p>
            <a:pPr marL="90805">
              <a:lnSpc>
                <a:spcPct val="100000"/>
              </a:lnSpc>
            </a:pPr>
            <a:r>
              <a:rPr sz="1600" dirty="0">
                <a:latin typeface="Courier New"/>
                <a:cs typeface="Courier New"/>
              </a:rPr>
              <a:t>}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702095A-5B66-4E72-8298-51D387AF6857}"/>
              </a:ext>
            </a:extLst>
          </p:cNvPr>
          <p:cNvSpPr/>
          <p:nvPr/>
        </p:nvSpPr>
        <p:spPr>
          <a:xfrm>
            <a:off x="1981200" y="4800600"/>
            <a:ext cx="757428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执行原子操作类似于有一个自旋锁，只有等变量在改变完成之后，才能执行读操作，这样可以保证每一次读取的都是最新的值</a:t>
            </a:r>
            <a:r>
              <a:rPr lang="en-US" altLang="zh-CN" dirty="0"/>
              <a:t>.</a:t>
            </a:r>
            <a:endParaRPr lang="zh-CN" alt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E263A9E-8419-47A9-8328-13A7957730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7244" y="403301"/>
            <a:ext cx="10357510" cy="492443"/>
          </a:xfrm>
        </p:spPr>
        <p:txBody>
          <a:bodyPr/>
          <a:lstStyle/>
          <a:p>
            <a:r>
              <a:rPr lang="en-US" altLang="zh-CN" dirty="0" err="1"/>
              <a:t>Histogramming</a:t>
            </a:r>
            <a:endParaRPr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79184A6-8104-4CCE-AB23-87588097A78C}"/>
              </a:ext>
            </a:extLst>
          </p:cNvPr>
          <p:cNvSpPr/>
          <p:nvPr/>
        </p:nvSpPr>
        <p:spPr>
          <a:xfrm>
            <a:off x="1219200" y="1377077"/>
            <a:ext cx="77724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在统计学中，直方图（英语：</a:t>
            </a:r>
            <a:r>
              <a:rPr lang="en-US" altLang="zh-CN" dirty="0"/>
              <a:t>Histogram</a:t>
            </a:r>
            <a:r>
              <a:rPr lang="zh-CN" altLang="en-US" dirty="0"/>
              <a:t>）是一种对数据分布情况的图形表示，是一种二维统计图表，它的两个坐标分别是统计样本和该样本对应的某个属性的度量。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A862289-26EE-4DF9-A162-C7D426B53D2B}"/>
              </a:ext>
            </a:extLst>
          </p:cNvPr>
          <p:cNvSpPr/>
          <p:nvPr/>
        </p:nvSpPr>
        <p:spPr>
          <a:xfrm>
            <a:off x="1219200" y="2895600"/>
            <a:ext cx="4343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图像直方图（英语：</a:t>
            </a:r>
            <a:r>
              <a:rPr lang="en-US" altLang="zh-CN" dirty="0"/>
              <a:t>Image Histogram</a:t>
            </a:r>
            <a:r>
              <a:rPr lang="zh-CN" altLang="en-US" dirty="0"/>
              <a:t>）是用以表示数字图像中亮度分布的直方图，标绘了图像中每个亮度值的像素数。可以借助观察该直方图了解需要如何调整亮度分布。这种直方图中，横坐标的左侧为纯黑、较暗的区域，而右侧为较亮、纯白的区域。因此，一张较暗图片的图像直方图中的数据多集中于左侧和中间部分；而整体明亮、只有少量阴影的图像则相反。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7B09A33-18B4-4B36-9BD4-B18A77D9E9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9730" y="2590800"/>
            <a:ext cx="6063740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1253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E263A9E-8419-47A9-8328-13A7957730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7244" y="403301"/>
            <a:ext cx="10357510" cy="492443"/>
          </a:xfrm>
        </p:spPr>
        <p:txBody>
          <a:bodyPr/>
          <a:lstStyle/>
          <a:p>
            <a:r>
              <a:rPr lang="en-US" altLang="zh-CN" dirty="0" err="1"/>
              <a:t>Histogramming</a:t>
            </a:r>
            <a:endParaRPr lang="zh-CN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85F3AC0-6824-43C3-8F9D-F194EA91E457}"/>
              </a:ext>
            </a:extLst>
          </p:cNvPr>
          <p:cNvSpPr/>
          <p:nvPr/>
        </p:nvSpPr>
        <p:spPr>
          <a:xfrm>
            <a:off x="917244" y="994970"/>
            <a:ext cx="10817556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比如一个句子</a:t>
            </a:r>
            <a:r>
              <a:rPr lang="en-US" altLang="zh-CN" dirty="0"/>
              <a:t>"Programming Massively Parallel Processors",</a:t>
            </a:r>
            <a:r>
              <a:rPr lang="zh-CN" altLang="en-US" dirty="0"/>
              <a:t>我们构建一个字母出现频率的直方图</a:t>
            </a:r>
            <a:r>
              <a:rPr lang="en-US" altLang="zh-CN" dirty="0"/>
              <a:t>.</a:t>
            </a:r>
          </a:p>
          <a:p>
            <a:endParaRPr lang="en-US" altLang="zh-CN" dirty="0"/>
          </a:p>
          <a:p>
            <a:r>
              <a:rPr lang="en-US" altLang="zh-CN" dirty="0"/>
              <a:t>A(4</a:t>
            </a:r>
            <a:r>
              <a:rPr lang="zh-CN" altLang="en-US" dirty="0"/>
              <a:t>次</a:t>
            </a:r>
            <a:r>
              <a:rPr lang="en-US" altLang="zh-CN" dirty="0"/>
              <a:t>), C(1), E(1), G(1), ...</a:t>
            </a:r>
          </a:p>
          <a:p>
            <a:endParaRPr lang="en-US" altLang="zh-CN" dirty="0"/>
          </a:p>
          <a:p>
            <a:r>
              <a:rPr lang="en-US" altLang="zh-CN" dirty="0"/>
              <a:t>Host</a:t>
            </a:r>
            <a:r>
              <a:rPr lang="zh-CN" altLang="en-US" dirty="0"/>
              <a:t>端我们做统计的话</a:t>
            </a:r>
            <a:r>
              <a:rPr lang="en-US" altLang="zh-CN" dirty="0"/>
              <a:t>,</a:t>
            </a:r>
            <a:r>
              <a:rPr lang="zh-CN" altLang="en-US" dirty="0"/>
              <a:t>就会构建</a:t>
            </a:r>
            <a:r>
              <a:rPr lang="en-US" altLang="zh-CN" dirty="0"/>
              <a:t>26</a:t>
            </a:r>
            <a:r>
              <a:rPr lang="zh-CN" altLang="en-US" dirty="0"/>
              <a:t>大小的数组来表示</a:t>
            </a:r>
            <a:r>
              <a:rPr lang="en-US" altLang="zh-CN" dirty="0"/>
              <a:t>a-z,</a:t>
            </a:r>
            <a:r>
              <a:rPr lang="zh-CN" altLang="en-US" dirty="0"/>
              <a:t>然后遍历这个句子</a:t>
            </a:r>
            <a:r>
              <a:rPr lang="en-US" altLang="zh-CN" dirty="0"/>
              <a:t>,</a:t>
            </a:r>
            <a:r>
              <a:rPr lang="zh-CN" altLang="en-US" dirty="0"/>
              <a:t>碰到不同的</a:t>
            </a:r>
            <a:r>
              <a:rPr lang="en-US" altLang="zh-CN" dirty="0"/>
              <a:t>case</a:t>
            </a:r>
            <a:r>
              <a:rPr lang="zh-CN" altLang="en-US" dirty="0"/>
              <a:t>进行累加操作</a:t>
            </a:r>
            <a:r>
              <a:rPr lang="en-US" altLang="zh-CN" dirty="0"/>
              <a:t>.</a:t>
            </a:r>
          </a:p>
          <a:p>
            <a:endParaRPr lang="en-US" altLang="zh-CN" dirty="0"/>
          </a:p>
          <a:p>
            <a:r>
              <a:rPr lang="en-US" altLang="zh-CN" dirty="0"/>
              <a:t>Device</a:t>
            </a:r>
            <a:r>
              <a:rPr lang="zh-CN" altLang="en-US" dirty="0"/>
              <a:t>端并行化</a:t>
            </a:r>
            <a:r>
              <a:rPr lang="en-US" altLang="zh-CN" dirty="0"/>
              <a:t>: </a:t>
            </a:r>
            <a:r>
              <a:rPr lang="zh-CN" altLang="en-US" dirty="0"/>
              <a:t>把这个</a:t>
            </a:r>
            <a:r>
              <a:rPr lang="en-US" altLang="zh-CN" dirty="0" err="1"/>
              <a:t>sentense</a:t>
            </a:r>
            <a:r>
              <a:rPr lang="en-US" altLang="zh-CN" dirty="0"/>
              <a:t> </a:t>
            </a:r>
            <a:r>
              <a:rPr lang="zh-CN" altLang="en-US" dirty="0"/>
              <a:t>划分成多个</a:t>
            </a:r>
            <a:r>
              <a:rPr lang="en-US" altLang="zh-CN" dirty="0"/>
              <a:t>block,</a:t>
            </a:r>
            <a:r>
              <a:rPr lang="zh-CN" altLang="en-US" dirty="0"/>
              <a:t>每个</a:t>
            </a:r>
            <a:r>
              <a:rPr lang="en-US" altLang="zh-CN" dirty="0"/>
              <a:t>block</a:t>
            </a:r>
            <a:r>
              <a:rPr lang="zh-CN" altLang="en-US" dirty="0"/>
              <a:t>统计自己的情况</a:t>
            </a:r>
            <a:r>
              <a:rPr lang="en-US" altLang="zh-CN" dirty="0"/>
              <a:t>,</a:t>
            </a:r>
            <a:r>
              <a:rPr lang="zh-CN" altLang="en-US" dirty="0"/>
              <a:t>同意保存到一个数组里面</a:t>
            </a:r>
            <a:r>
              <a:rPr lang="en-US" altLang="zh-CN" dirty="0"/>
              <a:t>.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BE354B1-E6E1-48C1-8D32-6A933337EF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200" y="3149905"/>
            <a:ext cx="7019925" cy="3381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8468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7A6632-FBF6-4277-A6DC-1B51881EB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5260" y="331219"/>
            <a:ext cx="1444956" cy="492443"/>
          </a:xfrm>
        </p:spPr>
        <p:txBody>
          <a:bodyPr/>
          <a:lstStyle/>
          <a:p>
            <a:r>
              <a:rPr lang="en-US" altLang="zh-CN" dirty="0"/>
              <a:t>CPU</a:t>
            </a:r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84E8A53-2F40-4A6E-BE2F-AE26BCC16C9C}"/>
              </a:ext>
            </a:extLst>
          </p:cNvPr>
          <p:cNvSpPr/>
          <p:nvPr/>
        </p:nvSpPr>
        <p:spPr>
          <a:xfrm>
            <a:off x="2057400" y="943833"/>
            <a:ext cx="5562600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#define SIZE    (100*1024*1024)</a:t>
            </a:r>
          </a:p>
          <a:p>
            <a:r>
              <a:rPr lang="en-US" altLang="zh-CN" dirty="0"/>
              <a:t>int main(void) {</a:t>
            </a:r>
          </a:p>
          <a:p>
            <a:r>
              <a:rPr lang="en-US" altLang="zh-CN" dirty="0"/>
              <a:t>    unsigned char *buffer =</a:t>
            </a:r>
          </a:p>
          <a:p>
            <a:r>
              <a:rPr lang="en-US" altLang="zh-CN" dirty="0"/>
              <a:t>        (unsigned char*)</a:t>
            </a:r>
            <a:r>
              <a:rPr lang="en-US" altLang="zh-CN" dirty="0" err="1"/>
              <a:t>big_random_block</a:t>
            </a:r>
            <a:r>
              <a:rPr lang="en-US" altLang="zh-CN" dirty="0"/>
              <a:t>(SIZE);</a:t>
            </a:r>
          </a:p>
          <a:p>
            <a:r>
              <a:rPr lang="en-US" altLang="zh-CN" dirty="0"/>
              <a:t>   </a:t>
            </a:r>
            <a:r>
              <a:rPr lang="en-US" altLang="zh-CN" dirty="0" err="1"/>
              <a:t>clock_t</a:t>
            </a:r>
            <a:r>
              <a:rPr lang="en-US" altLang="zh-CN" dirty="0"/>
              <a:t>       start, stop;    start = clock();</a:t>
            </a:r>
          </a:p>
          <a:p>
            <a:r>
              <a:rPr lang="en-US" altLang="zh-CN" dirty="0"/>
              <a:t>    unsigned int    </a:t>
            </a:r>
            <a:r>
              <a:rPr lang="en-US" altLang="zh-CN" dirty="0" err="1"/>
              <a:t>histo</a:t>
            </a:r>
            <a:r>
              <a:rPr lang="en-US" altLang="zh-CN" dirty="0"/>
              <a:t>[256];</a:t>
            </a:r>
          </a:p>
          <a:p>
            <a:r>
              <a:rPr lang="en-US" altLang="zh-CN" dirty="0"/>
              <a:t>    for (int </a:t>
            </a:r>
            <a:r>
              <a:rPr lang="en-US" altLang="zh-CN" dirty="0" err="1"/>
              <a:t>i</a:t>
            </a:r>
            <a:r>
              <a:rPr lang="en-US" altLang="zh-CN" dirty="0"/>
              <a:t> = 0; </a:t>
            </a:r>
            <a:r>
              <a:rPr lang="en-US" altLang="zh-CN" dirty="0" err="1"/>
              <a:t>i</a:t>
            </a:r>
            <a:r>
              <a:rPr lang="en-US" altLang="zh-CN" dirty="0"/>
              <a:t>&lt;256; </a:t>
            </a:r>
            <a:r>
              <a:rPr lang="en-US" altLang="zh-CN" dirty="0" err="1"/>
              <a:t>i</a:t>
            </a:r>
            <a:r>
              <a:rPr lang="en-US" altLang="zh-CN" dirty="0"/>
              <a:t>++)</a:t>
            </a:r>
          </a:p>
          <a:p>
            <a:r>
              <a:rPr lang="en-US" altLang="zh-CN" dirty="0"/>
              <a:t>        </a:t>
            </a:r>
            <a:r>
              <a:rPr lang="en-US" altLang="zh-CN" dirty="0" err="1"/>
              <a:t>histo</a:t>
            </a:r>
            <a:r>
              <a:rPr lang="en-US" altLang="zh-CN" dirty="0"/>
              <a:t>[</a:t>
            </a:r>
            <a:r>
              <a:rPr lang="en-US" altLang="zh-CN" dirty="0" err="1"/>
              <a:t>i</a:t>
            </a:r>
            <a:r>
              <a:rPr lang="en-US" altLang="zh-CN" dirty="0"/>
              <a:t>] = 0;</a:t>
            </a:r>
          </a:p>
          <a:p>
            <a:r>
              <a:rPr lang="en-US" altLang="zh-CN" dirty="0"/>
              <a:t>    for (int </a:t>
            </a:r>
            <a:r>
              <a:rPr lang="en-US" altLang="zh-CN" dirty="0" err="1"/>
              <a:t>i</a:t>
            </a:r>
            <a:r>
              <a:rPr lang="en-US" altLang="zh-CN" dirty="0"/>
              <a:t> = 0; </a:t>
            </a:r>
            <a:r>
              <a:rPr lang="en-US" altLang="zh-CN" dirty="0" err="1"/>
              <a:t>i</a:t>
            </a:r>
            <a:r>
              <a:rPr lang="en-US" altLang="zh-CN" dirty="0"/>
              <a:t> &lt; SIZE; </a:t>
            </a:r>
            <a:r>
              <a:rPr lang="en-US" altLang="zh-CN" dirty="0" err="1"/>
              <a:t>i</a:t>
            </a:r>
            <a:r>
              <a:rPr lang="en-US" altLang="zh-CN" dirty="0"/>
              <a:t>++)</a:t>
            </a:r>
          </a:p>
          <a:p>
            <a:r>
              <a:rPr lang="en-US" altLang="zh-CN" dirty="0"/>
              <a:t>        </a:t>
            </a:r>
            <a:r>
              <a:rPr lang="en-US" altLang="zh-CN" dirty="0" err="1"/>
              <a:t>histo</a:t>
            </a:r>
            <a:r>
              <a:rPr lang="en-US" altLang="zh-CN" dirty="0"/>
              <a:t>[buffer[</a:t>
            </a:r>
            <a:r>
              <a:rPr lang="en-US" altLang="zh-CN" dirty="0" err="1"/>
              <a:t>i</a:t>
            </a:r>
            <a:r>
              <a:rPr lang="en-US" altLang="zh-CN" dirty="0"/>
              <a:t>]]++;   stop = clock();</a:t>
            </a:r>
          </a:p>
          <a:p>
            <a:r>
              <a:rPr lang="en-US" altLang="zh-CN" dirty="0"/>
              <a:t>    float   </a:t>
            </a:r>
            <a:r>
              <a:rPr lang="en-US" altLang="zh-CN" dirty="0" err="1"/>
              <a:t>elapsedTime</a:t>
            </a:r>
            <a:r>
              <a:rPr lang="en-US" altLang="zh-CN" dirty="0"/>
              <a:t> = (float)(stop - start) /</a:t>
            </a:r>
          </a:p>
          <a:p>
            <a:r>
              <a:rPr lang="en-US" altLang="zh-CN" dirty="0"/>
              <a:t>        (float)CLOCKS_PER_SEC * 1000.0f;</a:t>
            </a:r>
          </a:p>
          <a:p>
            <a:r>
              <a:rPr lang="en-US" altLang="zh-CN" dirty="0"/>
              <a:t>    </a:t>
            </a:r>
            <a:r>
              <a:rPr lang="en-US" altLang="zh-CN" dirty="0" err="1"/>
              <a:t>printf</a:t>
            </a:r>
            <a:r>
              <a:rPr lang="en-US" altLang="zh-CN" dirty="0"/>
              <a:t>("Time to generate:  %3.1f </a:t>
            </a:r>
            <a:r>
              <a:rPr lang="en-US" altLang="zh-CN" dirty="0" err="1"/>
              <a:t>ms</a:t>
            </a:r>
            <a:r>
              <a:rPr lang="en-US" altLang="zh-CN" dirty="0"/>
              <a:t>\n", </a:t>
            </a:r>
            <a:r>
              <a:rPr lang="en-US" altLang="zh-CN" dirty="0" err="1"/>
              <a:t>elapsedTime</a:t>
            </a:r>
            <a:r>
              <a:rPr lang="en-US" altLang="zh-CN" dirty="0"/>
              <a:t>);</a:t>
            </a:r>
          </a:p>
          <a:p>
            <a:r>
              <a:rPr lang="en-US" altLang="zh-CN" dirty="0"/>
              <a:t>    long </a:t>
            </a:r>
            <a:r>
              <a:rPr lang="en-US" altLang="zh-CN" dirty="0" err="1"/>
              <a:t>histoCount</a:t>
            </a:r>
            <a:r>
              <a:rPr lang="en-US" altLang="zh-CN" dirty="0"/>
              <a:t> = 0;</a:t>
            </a:r>
          </a:p>
          <a:p>
            <a:r>
              <a:rPr lang="en-US" altLang="zh-CN" dirty="0"/>
              <a:t>    for (int </a:t>
            </a:r>
            <a:r>
              <a:rPr lang="en-US" altLang="zh-CN" dirty="0" err="1"/>
              <a:t>i</a:t>
            </a:r>
            <a:r>
              <a:rPr lang="en-US" altLang="zh-CN" dirty="0"/>
              <a:t> = 0; </a:t>
            </a:r>
            <a:r>
              <a:rPr lang="en-US" altLang="zh-CN" dirty="0" err="1"/>
              <a:t>i</a:t>
            </a:r>
            <a:r>
              <a:rPr lang="en-US" altLang="zh-CN" dirty="0"/>
              <a:t>&lt;256; </a:t>
            </a:r>
            <a:r>
              <a:rPr lang="en-US" altLang="zh-CN" dirty="0" err="1"/>
              <a:t>i</a:t>
            </a:r>
            <a:r>
              <a:rPr lang="en-US" altLang="zh-CN" dirty="0"/>
              <a:t>++) {  </a:t>
            </a:r>
            <a:r>
              <a:rPr lang="en-US" altLang="zh-CN" dirty="0" err="1"/>
              <a:t>histoCount</a:t>
            </a:r>
            <a:r>
              <a:rPr lang="en-US" altLang="zh-CN" dirty="0"/>
              <a:t> += </a:t>
            </a:r>
            <a:r>
              <a:rPr lang="en-US" altLang="zh-CN" dirty="0" err="1"/>
              <a:t>histo</a:t>
            </a:r>
            <a:r>
              <a:rPr lang="en-US" altLang="zh-CN" dirty="0"/>
              <a:t>[</a:t>
            </a:r>
            <a:r>
              <a:rPr lang="en-US" altLang="zh-CN" dirty="0" err="1"/>
              <a:t>i</a:t>
            </a:r>
            <a:r>
              <a:rPr lang="en-US" altLang="zh-CN" dirty="0"/>
              <a:t>];   }</a:t>
            </a:r>
          </a:p>
          <a:p>
            <a:r>
              <a:rPr lang="en-US" altLang="zh-CN" dirty="0"/>
              <a:t>      </a:t>
            </a:r>
            <a:r>
              <a:rPr lang="en-US" altLang="zh-CN" dirty="0" err="1"/>
              <a:t>printf</a:t>
            </a:r>
            <a:r>
              <a:rPr lang="en-US" altLang="zh-CN" dirty="0"/>
              <a:t>("Histogram Sum:  %</a:t>
            </a:r>
            <a:r>
              <a:rPr lang="en-US" altLang="zh-CN" dirty="0" err="1"/>
              <a:t>ld</a:t>
            </a:r>
            <a:r>
              <a:rPr lang="en-US" altLang="zh-CN" dirty="0"/>
              <a:t>\n", </a:t>
            </a:r>
            <a:r>
              <a:rPr lang="en-US" altLang="zh-CN" dirty="0" err="1"/>
              <a:t>histoCount</a:t>
            </a:r>
            <a:r>
              <a:rPr lang="en-US" altLang="zh-CN" dirty="0"/>
              <a:t>);</a:t>
            </a:r>
          </a:p>
          <a:p>
            <a:r>
              <a:rPr lang="en-US" altLang="zh-CN" dirty="0"/>
              <a:t>    free(buffer);    return 0;</a:t>
            </a:r>
          </a:p>
          <a:p>
            <a:r>
              <a:rPr lang="en-US" altLang="zh-CN" dirty="0"/>
              <a:t>}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142A8D6-F68F-4B86-8027-C6BB7ECD7B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3000" y="5562600"/>
            <a:ext cx="2295525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1026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2BFF38B5-19C6-4F54-BFD7-9FC7B8814F38}"/>
              </a:ext>
            </a:extLst>
          </p:cNvPr>
          <p:cNvSpPr/>
          <p:nvPr/>
        </p:nvSpPr>
        <p:spPr>
          <a:xfrm>
            <a:off x="6096000" y="1524000"/>
            <a:ext cx="6096000" cy="397031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/>
              <a:t>__global__ void </a:t>
            </a:r>
            <a:r>
              <a:rPr lang="en-US" altLang="zh-CN" dirty="0" err="1"/>
              <a:t>histo_kernel</a:t>
            </a:r>
            <a:r>
              <a:rPr lang="en-US" altLang="zh-CN" dirty="0"/>
              <a:t>(unsigned char *buffer, long size, unsigned int *</a:t>
            </a:r>
            <a:r>
              <a:rPr lang="en-US" altLang="zh-CN" dirty="0" err="1"/>
              <a:t>histo</a:t>
            </a:r>
            <a:r>
              <a:rPr lang="en-US" altLang="zh-CN" dirty="0"/>
              <a:t>){</a:t>
            </a:r>
          </a:p>
          <a:p>
            <a:r>
              <a:rPr lang="en-US" altLang="zh-CN" dirty="0"/>
              <a:t>    __shared__ unsigned int temp[256];</a:t>
            </a:r>
          </a:p>
          <a:p>
            <a:r>
              <a:rPr lang="en-US" altLang="zh-CN" dirty="0"/>
              <a:t>    temp[</a:t>
            </a:r>
            <a:r>
              <a:rPr lang="en-US" altLang="zh-CN" dirty="0" err="1"/>
              <a:t>threadIdx.x</a:t>
            </a:r>
            <a:r>
              <a:rPr lang="en-US" altLang="zh-CN" dirty="0"/>
              <a:t>] = 0;</a:t>
            </a:r>
          </a:p>
          <a:p>
            <a:r>
              <a:rPr lang="en-US" altLang="zh-CN" dirty="0"/>
              <a:t>    __</a:t>
            </a:r>
            <a:r>
              <a:rPr lang="en-US" altLang="zh-CN" dirty="0" err="1"/>
              <a:t>syncthreads</a:t>
            </a:r>
            <a:r>
              <a:rPr lang="en-US" altLang="zh-CN" dirty="0"/>
              <a:t>();</a:t>
            </a:r>
          </a:p>
          <a:p>
            <a:r>
              <a:rPr lang="en-US" altLang="zh-CN" dirty="0"/>
              <a:t>    int </a:t>
            </a:r>
            <a:r>
              <a:rPr lang="en-US" altLang="zh-CN" dirty="0" err="1"/>
              <a:t>i</a:t>
            </a:r>
            <a:r>
              <a:rPr lang="en-US" altLang="zh-CN" dirty="0"/>
              <a:t> = </a:t>
            </a:r>
            <a:r>
              <a:rPr lang="en-US" altLang="zh-CN" dirty="0" err="1"/>
              <a:t>threadIdx.x</a:t>
            </a:r>
            <a:r>
              <a:rPr lang="en-US" altLang="zh-CN" dirty="0"/>
              <a:t> + </a:t>
            </a:r>
            <a:r>
              <a:rPr lang="en-US" altLang="zh-CN" dirty="0" err="1"/>
              <a:t>blockIdx.x</a:t>
            </a:r>
            <a:r>
              <a:rPr lang="en-US" altLang="zh-CN" dirty="0"/>
              <a:t> * </a:t>
            </a:r>
            <a:r>
              <a:rPr lang="en-US" altLang="zh-CN" dirty="0" err="1"/>
              <a:t>blockDim.x</a:t>
            </a:r>
            <a:r>
              <a:rPr lang="en-US" altLang="zh-CN" dirty="0"/>
              <a:t>;</a:t>
            </a:r>
          </a:p>
          <a:p>
            <a:r>
              <a:rPr lang="en-US" altLang="zh-CN" dirty="0"/>
              <a:t>    int offset = </a:t>
            </a:r>
            <a:r>
              <a:rPr lang="en-US" altLang="zh-CN" dirty="0" err="1"/>
              <a:t>blockDim.x</a:t>
            </a:r>
            <a:r>
              <a:rPr lang="en-US" altLang="zh-CN" dirty="0"/>
              <a:t> *</a:t>
            </a:r>
            <a:r>
              <a:rPr lang="en-US" altLang="zh-CN" dirty="0" err="1"/>
              <a:t>gridDim.x</a:t>
            </a:r>
            <a:r>
              <a:rPr lang="en-US" altLang="zh-CN" dirty="0"/>
              <a:t>;</a:t>
            </a:r>
          </a:p>
          <a:p>
            <a:r>
              <a:rPr lang="en-US" altLang="zh-CN" dirty="0"/>
              <a:t>    while (</a:t>
            </a:r>
            <a:r>
              <a:rPr lang="en-US" altLang="zh-CN" dirty="0" err="1"/>
              <a:t>i</a:t>
            </a:r>
            <a:r>
              <a:rPr lang="en-US" altLang="zh-CN" dirty="0"/>
              <a:t>&lt;size){</a:t>
            </a:r>
          </a:p>
          <a:p>
            <a:r>
              <a:rPr lang="en-US" altLang="zh-CN" dirty="0"/>
              <a:t>        </a:t>
            </a:r>
            <a:r>
              <a:rPr lang="en-US" altLang="zh-CN" dirty="0" err="1"/>
              <a:t>atomicAdd</a:t>
            </a:r>
            <a:r>
              <a:rPr lang="en-US" altLang="zh-CN" dirty="0"/>
              <a:t>(&amp;temp[buffer[</a:t>
            </a:r>
            <a:r>
              <a:rPr lang="en-US" altLang="zh-CN" dirty="0" err="1"/>
              <a:t>i</a:t>
            </a:r>
            <a:r>
              <a:rPr lang="en-US" altLang="zh-CN" dirty="0"/>
              <a:t>]], 1);</a:t>
            </a:r>
          </a:p>
          <a:p>
            <a:r>
              <a:rPr lang="en-US" altLang="zh-CN" dirty="0"/>
              <a:t>        </a:t>
            </a:r>
            <a:r>
              <a:rPr lang="en-US" altLang="zh-CN" dirty="0" err="1"/>
              <a:t>i</a:t>
            </a:r>
            <a:r>
              <a:rPr lang="en-US" altLang="zh-CN" dirty="0"/>
              <a:t> += offset;</a:t>
            </a:r>
          </a:p>
          <a:p>
            <a:r>
              <a:rPr lang="en-US" altLang="zh-CN" dirty="0"/>
              <a:t>    }</a:t>
            </a:r>
          </a:p>
          <a:p>
            <a:r>
              <a:rPr lang="en-US" altLang="zh-CN" dirty="0"/>
              <a:t>    __</a:t>
            </a:r>
            <a:r>
              <a:rPr lang="en-US" altLang="zh-CN" dirty="0" err="1"/>
              <a:t>syncthreads</a:t>
            </a:r>
            <a:r>
              <a:rPr lang="en-US" altLang="zh-CN" dirty="0"/>
              <a:t>();</a:t>
            </a:r>
          </a:p>
          <a:p>
            <a:r>
              <a:rPr lang="en-US" altLang="zh-CN" dirty="0"/>
              <a:t>    </a:t>
            </a:r>
            <a:r>
              <a:rPr lang="en-US" altLang="zh-CN" dirty="0" err="1"/>
              <a:t>atomicAdd</a:t>
            </a:r>
            <a:r>
              <a:rPr lang="en-US" altLang="zh-CN" dirty="0"/>
              <a:t>(&amp;(</a:t>
            </a:r>
            <a:r>
              <a:rPr lang="en-US" altLang="zh-CN" dirty="0" err="1"/>
              <a:t>histo</a:t>
            </a:r>
            <a:r>
              <a:rPr lang="en-US" altLang="zh-CN" dirty="0"/>
              <a:t>[</a:t>
            </a:r>
            <a:r>
              <a:rPr lang="en-US" altLang="zh-CN" dirty="0" err="1"/>
              <a:t>threadIdx.x</a:t>
            </a:r>
            <a:r>
              <a:rPr lang="en-US" altLang="zh-CN" dirty="0"/>
              <a:t>]), temp[</a:t>
            </a:r>
            <a:r>
              <a:rPr lang="en-US" altLang="zh-CN" dirty="0" err="1"/>
              <a:t>threadIdx.x</a:t>
            </a:r>
            <a:r>
              <a:rPr lang="en-US" altLang="zh-CN" dirty="0"/>
              <a:t>]);</a:t>
            </a:r>
          </a:p>
          <a:p>
            <a:r>
              <a:rPr lang="en-US" altLang="zh-CN" dirty="0"/>
              <a:t>}</a:t>
            </a:r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83944177-21B7-46A4-9224-E7553CAC2F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5582139"/>
            <a:ext cx="2114550" cy="342900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27500D8F-B03A-42C5-9FA1-67720AB7BE0F}"/>
              </a:ext>
            </a:extLst>
          </p:cNvPr>
          <p:cNvSpPr/>
          <p:nvPr/>
        </p:nvSpPr>
        <p:spPr>
          <a:xfrm>
            <a:off x="381000" y="1752600"/>
            <a:ext cx="411480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__global__ void histo_kernel(unsigned char *buffer, long size, unsigned int *histo){</a:t>
            </a:r>
          </a:p>
          <a:p>
            <a:r>
              <a:rPr lang="zh-CN" altLang="en-US" dirty="0"/>
              <a:t>    int i = threadIdx.x + blockIdx.x * blockDim.x;</a:t>
            </a:r>
          </a:p>
          <a:p>
            <a:r>
              <a:rPr lang="zh-CN" altLang="en-US" dirty="0"/>
              <a:t>    int stride = blockDim.x * gridDim.x;</a:t>
            </a:r>
          </a:p>
          <a:p>
            <a:r>
              <a:rPr lang="zh-CN" altLang="en-US" dirty="0"/>
              <a:t>    while (i &lt; size){</a:t>
            </a:r>
          </a:p>
          <a:p>
            <a:r>
              <a:rPr lang="zh-CN" altLang="en-US" dirty="0"/>
              <a:t>        atomicAdd(&amp;histo[buffer[i]], 1);</a:t>
            </a:r>
          </a:p>
          <a:p>
            <a:r>
              <a:rPr lang="zh-CN" altLang="en-US" dirty="0"/>
              <a:t>        i += stride;</a:t>
            </a:r>
          </a:p>
          <a:p>
            <a:r>
              <a:rPr lang="zh-CN" altLang="en-US" dirty="0"/>
              <a:t>    }</a:t>
            </a:r>
          </a:p>
          <a:p>
            <a:r>
              <a:rPr lang="zh-CN" altLang="en-US" dirty="0"/>
              <a:t>}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E627C617-A541-456A-BFC0-CA7A220CAD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5710118"/>
            <a:ext cx="1571625" cy="333375"/>
          </a:xfrm>
          <a:prstGeom prst="rect">
            <a:avLst/>
          </a:prstGeom>
        </p:spPr>
      </p:pic>
      <p:sp>
        <p:nvSpPr>
          <p:cNvPr id="13" name="标题 1">
            <a:extLst>
              <a:ext uri="{FF2B5EF4-FFF2-40B4-BE49-F238E27FC236}">
                <a16:creationId xmlns:a16="http://schemas.microsoft.com/office/drawing/2014/main" id="{B19D335E-A1EC-4B97-A972-BE42BB3338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7715"/>
            <a:ext cx="2667000" cy="984885"/>
          </a:xfrm>
        </p:spPr>
        <p:txBody>
          <a:bodyPr/>
          <a:lstStyle/>
          <a:p>
            <a:r>
              <a:rPr lang="en-US" altLang="zh-CN" dirty="0"/>
              <a:t>GPU </a:t>
            </a:r>
            <a:r>
              <a:rPr lang="zh-CN" altLang="en-US" dirty="0"/>
              <a:t>原子操作</a:t>
            </a:r>
          </a:p>
        </p:txBody>
      </p:sp>
      <p:sp>
        <p:nvSpPr>
          <p:cNvPr id="14" name="标题 1">
            <a:extLst>
              <a:ext uri="{FF2B5EF4-FFF2-40B4-BE49-F238E27FC236}">
                <a16:creationId xmlns:a16="http://schemas.microsoft.com/office/drawing/2014/main" id="{FA260F25-3FD5-4200-9EEE-E51C4A8E591A}"/>
              </a:ext>
            </a:extLst>
          </p:cNvPr>
          <p:cNvSpPr txBox="1">
            <a:spLocks/>
          </p:cNvSpPr>
          <p:nvPr/>
        </p:nvSpPr>
        <p:spPr>
          <a:xfrm>
            <a:off x="6896100" y="772286"/>
            <a:ext cx="4495800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1" i="0">
                <a:solidFill>
                  <a:srgbClr val="9B2C1F"/>
                </a:solidFill>
                <a:latin typeface="Courier New"/>
                <a:ea typeface="+mj-ea"/>
                <a:cs typeface="Courier New"/>
              </a:defRPr>
            </a:lvl1pPr>
          </a:lstStyle>
          <a:p>
            <a:r>
              <a:rPr lang="en-US" altLang="zh-CN" kern="0" dirty="0"/>
              <a:t>GPU </a:t>
            </a:r>
            <a:r>
              <a:rPr lang="zh-CN" altLang="en-US" kern="0" dirty="0"/>
              <a:t>原子操作</a:t>
            </a:r>
            <a:r>
              <a:rPr lang="en-US" altLang="zh-CN" kern="0" dirty="0"/>
              <a:t>+</a:t>
            </a:r>
            <a:r>
              <a:rPr lang="zh-CN" altLang="en-US" kern="0" dirty="0"/>
              <a:t>动态内存</a:t>
            </a:r>
          </a:p>
        </p:txBody>
      </p:sp>
    </p:spTree>
    <p:extLst>
      <p:ext uri="{BB962C8B-B14F-4D97-AF65-F5344CB8AC3E}">
        <p14:creationId xmlns:p14="http://schemas.microsoft.com/office/powerpoint/2010/main" val="30054227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7244" y="403301"/>
            <a:ext cx="5641975" cy="5124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Thread </a:t>
            </a:r>
            <a:r>
              <a:rPr dirty="0"/>
              <a:t>Block</a:t>
            </a:r>
            <a:r>
              <a:rPr spc="15" dirty="0"/>
              <a:t> </a:t>
            </a:r>
            <a:r>
              <a:rPr spc="-5" dirty="0"/>
              <a:t>Scheduling</a:t>
            </a:r>
          </a:p>
        </p:txBody>
      </p:sp>
      <p:sp>
        <p:nvSpPr>
          <p:cNvPr id="4" name="object 4"/>
          <p:cNvSpPr/>
          <p:nvPr/>
        </p:nvSpPr>
        <p:spPr>
          <a:xfrm>
            <a:off x="7644383" y="1292352"/>
            <a:ext cx="1704339" cy="1691639"/>
          </a:xfrm>
          <a:custGeom>
            <a:avLst/>
            <a:gdLst/>
            <a:ahLst/>
            <a:cxnLst/>
            <a:rect l="l" t="t" r="r" b="b"/>
            <a:pathLst>
              <a:path w="1704340" h="1691639">
                <a:moveTo>
                  <a:pt x="1593977" y="0"/>
                </a:moveTo>
                <a:lnTo>
                  <a:pt x="109855" y="0"/>
                </a:lnTo>
                <a:lnTo>
                  <a:pt x="67079" y="8628"/>
                </a:lnTo>
                <a:lnTo>
                  <a:pt x="32162" y="32162"/>
                </a:lnTo>
                <a:lnTo>
                  <a:pt x="8628" y="67079"/>
                </a:lnTo>
                <a:lnTo>
                  <a:pt x="0" y="109855"/>
                </a:lnTo>
                <a:lnTo>
                  <a:pt x="0" y="1581785"/>
                </a:lnTo>
                <a:lnTo>
                  <a:pt x="8628" y="1624560"/>
                </a:lnTo>
                <a:lnTo>
                  <a:pt x="32162" y="1659477"/>
                </a:lnTo>
                <a:lnTo>
                  <a:pt x="67079" y="1683011"/>
                </a:lnTo>
                <a:lnTo>
                  <a:pt x="109855" y="1691639"/>
                </a:lnTo>
                <a:lnTo>
                  <a:pt x="1593977" y="1691639"/>
                </a:lnTo>
                <a:lnTo>
                  <a:pt x="1636752" y="1683011"/>
                </a:lnTo>
                <a:lnTo>
                  <a:pt x="1671669" y="1659477"/>
                </a:lnTo>
                <a:lnTo>
                  <a:pt x="1695203" y="1624560"/>
                </a:lnTo>
                <a:lnTo>
                  <a:pt x="1703832" y="1581785"/>
                </a:lnTo>
                <a:lnTo>
                  <a:pt x="1703832" y="109855"/>
                </a:lnTo>
                <a:lnTo>
                  <a:pt x="1695203" y="67079"/>
                </a:lnTo>
                <a:lnTo>
                  <a:pt x="1671669" y="32162"/>
                </a:lnTo>
                <a:lnTo>
                  <a:pt x="1636752" y="8628"/>
                </a:lnTo>
                <a:lnTo>
                  <a:pt x="1593977" y="0"/>
                </a:lnTo>
                <a:close/>
              </a:path>
            </a:pathLst>
          </a:custGeom>
          <a:solidFill>
            <a:srgbClr val="E9E6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644383" y="1292352"/>
            <a:ext cx="1704339" cy="1691639"/>
          </a:xfrm>
          <a:custGeom>
            <a:avLst/>
            <a:gdLst/>
            <a:ahLst/>
            <a:cxnLst/>
            <a:rect l="l" t="t" r="r" b="b"/>
            <a:pathLst>
              <a:path w="1704340" h="1691639">
                <a:moveTo>
                  <a:pt x="0" y="109855"/>
                </a:moveTo>
                <a:lnTo>
                  <a:pt x="8628" y="67079"/>
                </a:lnTo>
                <a:lnTo>
                  <a:pt x="32162" y="32162"/>
                </a:lnTo>
                <a:lnTo>
                  <a:pt x="67079" y="8628"/>
                </a:lnTo>
                <a:lnTo>
                  <a:pt x="109855" y="0"/>
                </a:lnTo>
                <a:lnTo>
                  <a:pt x="1593977" y="0"/>
                </a:lnTo>
                <a:lnTo>
                  <a:pt x="1636752" y="8628"/>
                </a:lnTo>
                <a:lnTo>
                  <a:pt x="1671669" y="32162"/>
                </a:lnTo>
                <a:lnTo>
                  <a:pt x="1695203" y="67079"/>
                </a:lnTo>
                <a:lnTo>
                  <a:pt x="1703832" y="109855"/>
                </a:lnTo>
                <a:lnTo>
                  <a:pt x="1703832" y="1581785"/>
                </a:lnTo>
                <a:lnTo>
                  <a:pt x="1695203" y="1624560"/>
                </a:lnTo>
                <a:lnTo>
                  <a:pt x="1671669" y="1659477"/>
                </a:lnTo>
                <a:lnTo>
                  <a:pt x="1636752" y="1683011"/>
                </a:lnTo>
                <a:lnTo>
                  <a:pt x="1593977" y="1691639"/>
                </a:lnTo>
                <a:lnTo>
                  <a:pt x="109855" y="1691639"/>
                </a:lnTo>
                <a:lnTo>
                  <a:pt x="67079" y="1683011"/>
                </a:lnTo>
                <a:lnTo>
                  <a:pt x="32162" y="1659477"/>
                </a:lnTo>
                <a:lnTo>
                  <a:pt x="8628" y="1624560"/>
                </a:lnTo>
                <a:lnTo>
                  <a:pt x="0" y="1581785"/>
                </a:lnTo>
                <a:lnTo>
                  <a:pt x="0" y="109855"/>
                </a:lnTo>
                <a:close/>
              </a:path>
            </a:pathLst>
          </a:custGeom>
          <a:ln w="6096">
            <a:solidFill>
              <a:srgbClr val="855D5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784338" y="1342135"/>
            <a:ext cx="1424940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3810" algn="ctr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Streaming  </a:t>
            </a:r>
            <a:r>
              <a:rPr sz="1800" dirty="0">
                <a:latin typeface="Calibri"/>
                <a:cs typeface="Calibri"/>
              </a:rPr>
              <a:t>M</a:t>
            </a:r>
            <a:r>
              <a:rPr sz="1800" spc="-15" dirty="0">
                <a:latin typeface="Calibri"/>
                <a:cs typeface="Calibri"/>
              </a:rPr>
              <a:t>u</a:t>
            </a:r>
            <a:r>
              <a:rPr sz="1800" spc="-10" dirty="0">
                <a:latin typeface="Calibri"/>
                <a:cs typeface="Calibri"/>
              </a:rPr>
              <a:t>l</a:t>
            </a:r>
            <a:r>
              <a:rPr sz="1800" dirty="0">
                <a:latin typeface="Calibri"/>
                <a:cs typeface="Calibri"/>
              </a:rPr>
              <a:t>t</a:t>
            </a:r>
            <a:r>
              <a:rPr sz="1800" spc="-15" dirty="0">
                <a:latin typeface="Calibri"/>
                <a:cs typeface="Calibri"/>
              </a:rPr>
              <a:t>ip</a:t>
            </a:r>
            <a:r>
              <a:rPr sz="1800" spc="-30" dirty="0">
                <a:latin typeface="Calibri"/>
                <a:cs typeface="Calibri"/>
              </a:rPr>
              <a:t>r</a:t>
            </a:r>
            <a:r>
              <a:rPr sz="1800" spc="5" dirty="0">
                <a:latin typeface="Calibri"/>
                <a:cs typeface="Calibri"/>
              </a:rPr>
              <a:t>o</a:t>
            </a:r>
            <a:r>
              <a:rPr sz="1800" dirty="0">
                <a:latin typeface="Calibri"/>
                <a:cs typeface="Calibri"/>
              </a:rPr>
              <a:t>c</a:t>
            </a:r>
            <a:r>
              <a:rPr sz="1800" spc="-10" dirty="0">
                <a:latin typeface="Calibri"/>
                <a:cs typeface="Calibri"/>
              </a:rPr>
              <a:t>ess</a:t>
            </a:r>
            <a:r>
              <a:rPr sz="1800" spc="5" dirty="0">
                <a:latin typeface="Calibri"/>
                <a:cs typeface="Calibri"/>
              </a:rPr>
              <a:t>o</a:t>
            </a:r>
            <a:r>
              <a:rPr sz="1800" dirty="0">
                <a:latin typeface="Calibri"/>
                <a:cs typeface="Calibri"/>
              </a:rPr>
              <a:t>r  1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42416" y="1027175"/>
            <a:ext cx="2109216" cy="21701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42416" y="1027175"/>
            <a:ext cx="2109470" cy="2170430"/>
          </a:xfrm>
          <a:custGeom>
            <a:avLst/>
            <a:gdLst/>
            <a:ahLst/>
            <a:cxnLst/>
            <a:rect l="l" t="t" r="r" b="b"/>
            <a:pathLst>
              <a:path w="2109470" h="2170430">
                <a:moveTo>
                  <a:pt x="0" y="2170176"/>
                </a:moveTo>
                <a:lnTo>
                  <a:pt x="2109216" y="2170176"/>
                </a:lnTo>
                <a:lnTo>
                  <a:pt x="2109216" y="0"/>
                </a:lnTo>
                <a:lnTo>
                  <a:pt x="0" y="0"/>
                </a:lnTo>
                <a:lnTo>
                  <a:pt x="0" y="2170176"/>
                </a:lnTo>
                <a:close/>
              </a:path>
            </a:pathLst>
          </a:custGeom>
          <a:ln w="6096">
            <a:solidFill>
              <a:srgbClr val="855D5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094232" y="1069847"/>
            <a:ext cx="2036064" cy="20665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230879" y="1027175"/>
            <a:ext cx="2109216" cy="21701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230879" y="1027175"/>
            <a:ext cx="2109470" cy="2170430"/>
          </a:xfrm>
          <a:custGeom>
            <a:avLst/>
            <a:gdLst/>
            <a:ahLst/>
            <a:cxnLst/>
            <a:rect l="l" t="t" r="r" b="b"/>
            <a:pathLst>
              <a:path w="2109470" h="2170430">
                <a:moveTo>
                  <a:pt x="0" y="2170176"/>
                </a:moveTo>
                <a:lnTo>
                  <a:pt x="2109216" y="2170176"/>
                </a:lnTo>
                <a:lnTo>
                  <a:pt x="2109216" y="0"/>
                </a:lnTo>
                <a:lnTo>
                  <a:pt x="0" y="0"/>
                </a:lnTo>
                <a:lnTo>
                  <a:pt x="0" y="2170176"/>
                </a:lnTo>
                <a:close/>
              </a:path>
            </a:pathLst>
          </a:custGeom>
          <a:ln w="6096">
            <a:solidFill>
              <a:srgbClr val="855D5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285744" y="1069847"/>
            <a:ext cx="2036064" cy="206654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230879" y="3282696"/>
            <a:ext cx="2109470" cy="2170430"/>
          </a:xfrm>
          <a:custGeom>
            <a:avLst/>
            <a:gdLst/>
            <a:ahLst/>
            <a:cxnLst/>
            <a:rect l="l" t="t" r="r" b="b"/>
            <a:pathLst>
              <a:path w="2109470" h="2170429">
                <a:moveTo>
                  <a:pt x="0" y="2170176"/>
                </a:moveTo>
                <a:lnTo>
                  <a:pt x="2109216" y="2170176"/>
                </a:lnTo>
                <a:lnTo>
                  <a:pt x="2109216" y="0"/>
                </a:lnTo>
                <a:lnTo>
                  <a:pt x="0" y="0"/>
                </a:lnTo>
                <a:lnTo>
                  <a:pt x="0" y="2170176"/>
                </a:lnTo>
                <a:close/>
              </a:path>
            </a:pathLst>
          </a:custGeom>
          <a:ln w="6096">
            <a:solidFill>
              <a:srgbClr val="855D5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285744" y="3325367"/>
            <a:ext cx="2036064" cy="206349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039367" y="3282696"/>
            <a:ext cx="2109470" cy="2170430"/>
          </a:xfrm>
          <a:custGeom>
            <a:avLst/>
            <a:gdLst/>
            <a:ahLst/>
            <a:cxnLst/>
            <a:rect l="l" t="t" r="r" b="b"/>
            <a:pathLst>
              <a:path w="2109470" h="2170429">
                <a:moveTo>
                  <a:pt x="0" y="2170176"/>
                </a:moveTo>
                <a:lnTo>
                  <a:pt x="2109216" y="2170176"/>
                </a:lnTo>
                <a:lnTo>
                  <a:pt x="2109216" y="0"/>
                </a:lnTo>
                <a:lnTo>
                  <a:pt x="0" y="0"/>
                </a:lnTo>
                <a:lnTo>
                  <a:pt x="0" y="2170176"/>
                </a:lnTo>
                <a:close/>
              </a:path>
            </a:pathLst>
          </a:custGeom>
          <a:ln w="6096">
            <a:solidFill>
              <a:srgbClr val="855D5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094232" y="3325367"/>
            <a:ext cx="2036064" cy="206349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449823" y="1027175"/>
            <a:ext cx="189230" cy="2170430"/>
          </a:xfrm>
          <a:custGeom>
            <a:avLst/>
            <a:gdLst/>
            <a:ahLst/>
            <a:cxnLst/>
            <a:rect l="l" t="t" r="r" b="b"/>
            <a:pathLst>
              <a:path w="189229" h="2170430">
                <a:moveTo>
                  <a:pt x="0" y="0"/>
                </a:moveTo>
                <a:lnTo>
                  <a:pt x="36784" y="12013"/>
                </a:lnTo>
                <a:lnTo>
                  <a:pt x="66817" y="44767"/>
                </a:lnTo>
                <a:lnTo>
                  <a:pt x="87064" y="93333"/>
                </a:lnTo>
                <a:lnTo>
                  <a:pt x="94487" y="152781"/>
                </a:lnTo>
                <a:lnTo>
                  <a:pt x="94487" y="932307"/>
                </a:lnTo>
                <a:lnTo>
                  <a:pt x="101911" y="991754"/>
                </a:lnTo>
                <a:lnTo>
                  <a:pt x="122158" y="1040320"/>
                </a:lnTo>
                <a:lnTo>
                  <a:pt x="152191" y="1073074"/>
                </a:lnTo>
                <a:lnTo>
                  <a:pt x="188975" y="1085088"/>
                </a:lnTo>
                <a:lnTo>
                  <a:pt x="152191" y="1097083"/>
                </a:lnTo>
                <a:lnTo>
                  <a:pt x="122158" y="1129807"/>
                </a:lnTo>
                <a:lnTo>
                  <a:pt x="101911" y="1178367"/>
                </a:lnTo>
                <a:lnTo>
                  <a:pt x="94487" y="1237869"/>
                </a:lnTo>
                <a:lnTo>
                  <a:pt x="94487" y="2017395"/>
                </a:lnTo>
                <a:lnTo>
                  <a:pt x="87064" y="2076842"/>
                </a:lnTo>
                <a:lnTo>
                  <a:pt x="66817" y="2125408"/>
                </a:lnTo>
                <a:lnTo>
                  <a:pt x="36784" y="2158162"/>
                </a:lnTo>
                <a:lnTo>
                  <a:pt x="0" y="2170176"/>
                </a:lnTo>
              </a:path>
            </a:pathLst>
          </a:custGeom>
          <a:ln w="18288">
            <a:solidFill>
              <a:srgbClr val="D24717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5891021" y="1575638"/>
            <a:ext cx="1440180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Multiple blocks  scheduled </a:t>
            </a:r>
            <a:r>
              <a:rPr sz="1800" spc="-15" dirty="0">
                <a:latin typeface="Calibri"/>
                <a:cs typeface="Calibri"/>
              </a:rPr>
              <a:t>to  </a:t>
            </a:r>
            <a:r>
              <a:rPr sz="1800" spc="-10" dirty="0">
                <a:latin typeface="Calibri"/>
                <a:cs typeface="Calibri"/>
              </a:rPr>
              <a:t>Streaming  Multiprocessor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7644383" y="3477767"/>
            <a:ext cx="1704339" cy="1691639"/>
          </a:xfrm>
          <a:custGeom>
            <a:avLst/>
            <a:gdLst/>
            <a:ahLst/>
            <a:cxnLst/>
            <a:rect l="l" t="t" r="r" b="b"/>
            <a:pathLst>
              <a:path w="1704340" h="1691639">
                <a:moveTo>
                  <a:pt x="1593977" y="0"/>
                </a:moveTo>
                <a:lnTo>
                  <a:pt x="109855" y="0"/>
                </a:lnTo>
                <a:lnTo>
                  <a:pt x="67079" y="8628"/>
                </a:lnTo>
                <a:lnTo>
                  <a:pt x="32162" y="32162"/>
                </a:lnTo>
                <a:lnTo>
                  <a:pt x="8628" y="67079"/>
                </a:lnTo>
                <a:lnTo>
                  <a:pt x="0" y="109855"/>
                </a:lnTo>
                <a:lnTo>
                  <a:pt x="0" y="1581785"/>
                </a:lnTo>
                <a:lnTo>
                  <a:pt x="8628" y="1624560"/>
                </a:lnTo>
                <a:lnTo>
                  <a:pt x="32162" y="1659477"/>
                </a:lnTo>
                <a:lnTo>
                  <a:pt x="67079" y="1683011"/>
                </a:lnTo>
                <a:lnTo>
                  <a:pt x="109855" y="1691640"/>
                </a:lnTo>
                <a:lnTo>
                  <a:pt x="1593977" y="1691640"/>
                </a:lnTo>
                <a:lnTo>
                  <a:pt x="1636752" y="1683011"/>
                </a:lnTo>
                <a:lnTo>
                  <a:pt x="1671669" y="1659477"/>
                </a:lnTo>
                <a:lnTo>
                  <a:pt x="1695203" y="1624560"/>
                </a:lnTo>
                <a:lnTo>
                  <a:pt x="1703832" y="1581785"/>
                </a:lnTo>
                <a:lnTo>
                  <a:pt x="1703832" y="109855"/>
                </a:lnTo>
                <a:lnTo>
                  <a:pt x="1695203" y="67079"/>
                </a:lnTo>
                <a:lnTo>
                  <a:pt x="1671669" y="32162"/>
                </a:lnTo>
                <a:lnTo>
                  <a:pt x="1636752" y="8628"/>
                </a:lnTo>
                <a:lnTo>
                  <a:pt x="1593977" y="0"/>
                </a:lnTo>
                <a:close/>
              </a:path>
            </a:pathLst>
          </a:custGeom>
          <a:solidFill>
            <a:srgbClr val="E9E6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644383" y="3477767"/>
            <a:ext cx="1704339" cy="1691639"/>
          </a:xfrm>
          <a:custGeom>
            <a:avLst/>
            <a:gdLst/>
            <a:ahLst/>
            <a:cxnLst/>
            <a:rect l="l" t="t" r="r" b="b"/>
            <a:pathLst>
              <a:path w="1704340" h="1691639">
                <a:moveTo>
                  <a:pt x="0" y="109855"/>
                </a:moveTo>
                <a:lnTo>
                  <a:pt x="8628" y="67079"/>
                </a:lnTo>
                <a:lnTo>
                  <a:pt x="32162" y="32162"/>
                </a:lnTo>
                <a:lnTo>
                  <a:pt x="67079" y="8628"/>
                </a:lnTo>
                <a:lnTo>
                  <a:pt x="109855" y="0"/>
                </a:lnTo>
                <a:lnTo>
                  <a:pt x="1593977" y="0"/>
                </a:lnTo>
                <a:lnTo>
                  <a:pt x="1636752" y="8628"/>
                </a:lnTo>
                <a:lnTo>
                  <a:pt x="1671669" y="32162"/>
                </a:lnTo>
                <a:lnTo>
                  <a:pt x="1695203" y="67079"/>
                </a:lnTo>
                <a:lnTo>
                  <a:pt x="1703832" y="109855"/>
                </a:lnTo>
                <a:lnTo>
                  <a:pt x="1703832" y="1581785"/>
                </a:lnTo>
                <a:lnTo>
                  <a:pt x="1695203" y="1624560"/>
                </a:lnTo>
                <a:lnTo>
                  <a:pt x="1671669" y="1659477"/>
                </a:lnTo>
                <a:lnTo>
                  <a:pt x="1636752" y="1683011"/>
                </a:lnTo>
                <a:lnTo>
                  <a:pt x="1593977" y="1691640"/>
                </a:lnTo>
                <a:lnTo>
                  <a:pt x="109855" y="1691640"/>
                </a:lnTo>
                <a:lnTo>
                  <a:pt x="67079" y="1683011"/>
                </a:lnTo>
                <a:lnTo>
                  <a:pt x="32162" y="1659477"/>
                </a:lnTo>
                <a:lnTo>
                  <a:pt x="8628" y="1624560"/>
                </a:lnTo>
                <a:lnTo>
                  <a:pt x="0" y="1581785"/>
                </a:lnTo>
                <a:lnTo>
                  <a:pt x="0" y="109855"/>
                </a:lnTo>
                <a:close/>
              </a:path>
            </a:pathLst>
          </a:custGeom>
          <a:ln w="6095">
            <a:solidFill>
              <a:srgbClr val="855D5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7784338" y="3529406"/>
            <a:ext cx="1424305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indent="4445" algn="ctr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Streaming  </a:t>
            </a:r>
            <a:r>
              <a:rPr sz="1800" dirty="0">
                <a:latin typeface="Calibri"/>
                <a:cs typeface="Calibri"/>
              </a:rPr>
              <a:t>M</a:t>
            </a:r>
            <a:r>
              <a:rPr sz="1800" spc="-15" dirty="0">
                <a:latin typeface="Calibri"/>
                <a:cs typeface="Calibri"/>
              </a:rPr>
              <a:t>u</a:t>
            </a:r>
            <a:r>
              <a:rPr sz="1800" spc="-5" dirty="0">
                <a:latin typeface="Calibri"/>
                <a:cs typeface="Calibri"/>
              </a:rPr>
              <a:t>l</a:t>
            </a:r>
            <a:r>
              <a:rPr sz="1800" dirty="0">
                <a:latin typeface="Calibri"/>
                <a:cs typeface="Calibri"/>
              </a:rPr>
              <a:t>t</a:t>
            </a:r>
            <a:r>
              <a:rPr sz="1800" spc="-10" dirty="0">
                <a:latin typeface="Calibri"/>
                <a:cs typeface="Calibri"/>
              </a:rPr>
              <a:t>ip</a:t>
            </a:r>
            <a:r>
              <a:rPr sz="1800" spc="-30" dirty="0">
                <a:latin typeface="Calibri"/>
                <a:cs typeface="Calibri"/>
              </a:rPr>
              <a:t>r</a:t>
            </a:r>
            <a:r>
              <a:rPr sz="1800" spc="5" dirty="0">
                <a:latin typeface="Calibri"/>
                <a:cs typeface="Calibri"/>
              </a:rPr>
              <a:t>oc</a:t>
            </a:r>
            <a:r>
              <a:rPr sz="1800" spc="-10" dirty="0">
                <a:latin typeface="Calibri"/>
                <a:cs typeface="Calibri"/>
              </a:rPr>
              <a:t>ess</a:t>
            </a:r>
            <a:r>
              <a:rPr sz="1800" spc="5" dirty="0">
                <a:latin typeface="Calibri"/>
                <a:cs typeface="Calibri"/>
              </a:rPr>
              <a:t>o</a:t>
            </a:r>
            <a:r>
              <a:rPr sz="1800" dirty="0">
                <a:latin typeface="Calibri"/>
                <a:cs typeface="Calibri"/>
              </a:rPr>
              <a:t>r  2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5449823" y="3258311"/>
            <a:ext cx="189230" cy="2167255"/>
          </a:xfrm>
          <a:custGeom>
            <a:avLst/>
            <a:gdLst/>
            <a:ahLst/>
            <a:cxnLst/>
            <a:rect l="l" t="t" r="r" b="b"/>
            <a:pathLst>
              <a:path w="189229" h="2167254">
                <a:moveTo>
                  <a:pt x="0" y="0"/>
                </a:moveTo>
                <a:lnTo>
                  <a:pt x="36784" y="12013"/>
                </a:lnTo>
                <a:lnTo>
                  <a:pt x="66817" y="44767"/>
                </a:lnTo>
                <a:lnTo>
                  <a:pt x="87064" y="93333"/>
                </a:lnTo>
                <a:lnTo>
                  <a:pt x="94487" y="152780"/>
                </a:lnTo>
                <a:lnTo>
                  <a:pt x="94487" y="930782"/>
                </a:lnTo>
                <a:lnTo>
                  <a:pt x="101911" y="990230"/>
                </a:lnTo>
                <a:lnTo>
                  <a:pt x="122158" y="1038796"/>
                </a:lnTo>
                <a:lnTo>
                  <a:pt x="152191" y="1071550"/>
                </a:lnTo>
                <a:lnTo>
                  <a:pt x="188975" y="1083564"/>
                </a:lnTo>
                <a:lnTo>
                  <a:pt x="152191" y="1095577"/>
                </a:lnTo>
                <a:lnTo>
                  <a:pt x="122158" y="1128331"/>
                </a:lnTo>
                <a:lnTo>
                  <a:pt x="101911" y="1176897"/>
                </a:lnTo>
                <a:lnTo>
                  <a:pt x="94487" y="1236345"/>
                </a:lnTo>
                <a:lnTo>
                  <a:pt x="94487" y="2014347"/>
                </a:lnTo>
                <a:lnTo>
                  <a:pt x="87064" y="2073794"/>
                </a:lnTo>
                <a:lnTo>
                  <a:pt x="66817" y="2122360"/>
                </a:lnTo>
                <a:lnTo>
                  <a:pt x="36784" y="2155114"/>
                </a:lnTo>
                <a:lnTo>
                  <a:pt x="0" y="2167128"/>
                </a:lnTo>
              </a:path>
            </a:pathLst>
          </a:custGeom>
          <a:ln w="18287">
            <a:solidFill>
              <a:srgbClr val="D24717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23DB465E-5F0E-4D73-8B34-961CCDF0DB9F}"/>
              </a:ext>
            </a:extLst>
          </p:cNvPr>
          <p:cNvSpPr/>
          <p:nvPr/>
        </p:nvSpPr>
        <p:spPr>
          <a:xfrm>
            <a:off x="1331975" y="5788153"/>
            <a:ext cx="952804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warp</a:t>
            </a:r>
            <a:r>
              <a:rPr lang="zh-CN" altLang="en-US" dirty="0"/>
              <a:t>是</a:t>
            </a:r>
            <a:r>
              <a:rPr lang="en-US" altLang="zh-CN" dirty="0"/>
              <a:t>SM</a:t>
            </a:r>
            <a:r>
              <a:rPr lang="zh-CN" altLang="en-US" dirty="0"/>
              <a:t>的基本执行单元。一个</a:t>
            </a:r>
            <a:r>
              <a:rPr lang="en-US" altLang="zh-CN" dirty="0"/>
              <a:t>warp</a:t>
            </a:r>
            <a:r>
              <a:rPr lang="zh-CN" altLang="en-US" dirty="0"/>
              <a:t>包含</a:t>
            </a:r>
            <a:r>
              <a:rPr lang="en-US" altLang="zh-CN" dirty="0"/>
              <a:t>32</a:t>
            </a:r>
            <a:r>
              <a:rPr lang="zh-CN" altLang="en-US" dirty="0"/>
              <a:t>个并行</a:t>
            </a:r>
            <a:r>
              <a:rPr lang="en-US" altLang="zh-CN" dirty="0"/>
              <a:t>thread</a:t>
            </a:r>
            <a:r>
              <a:rPr lang="zh-CN" altLang="en-US" dirty="0"/>
              <a:t>，这</a:t>
            </a:r>
            <a:r>
              <a:rPr lang="en-US" altLang="zh-CN" dirty="0"/>
              <a:t>32</a:t>
            </a:r>
            <a:r>
              <a:rPr lang="zh-CN" altLang="en-US" dirty="0"/>
              <a:t>个</a:t>
            </a:r>
            <a:r>
              <a:rPr lang="en-US" altLang="zh-CN" dirty="0"/>
              <a:t>thread</a:t>
            </a:r>
            <a:r>
              <a:rPr lang="zh-CN" altLang="en-US" dirty="0"/>
              <a:t>执行于</a:t>
            </a:r>
            <a:r>
              <a:rPr lang="en-US" altLang="zh-CN" dirty="0"/>
              <a:t>SMIT</a:t>
            </a:r>
            <a:r>
              <a:rPr lang="zh-CN" altLang="en-US" dirty="0"/>
              <a:t>模式。也就是说所有</a:t>
            </a:r>
            <a:r>
              <a:rPr lang="en-US" altLang="zh-CN" dirty="0"/>
              <a:t>thread</a:t>
            </a:r>
            <a:r>
              <a:rPr lang="zh-CN" altLang="en-US" dirty="0"/>
              <a:t>执行同一条指令，并且每个</a:t>
            </a:r>
            <a:r>
              <a:rPr lang="en-US" altLang="zh-CN" dirty="0"/>
              <a:t>thread</a:t>
            </a:r>
            <a:r>
              <a:rPr lang="zh-CN" altLang="en-US" dirty="0"/>
              <a:t>会使用各自的</a:t>
            </a:r>
            <a:r>
              <a:rPr lang="en-US" altLang="zh-CN" dirty="0"/>
              <a:t>data</a:t>
            </a:r>
            <a:r>
              <a:rPr lang="zh-CN" altLang="en-US" dirty="0"/>
              <a:t>执行该指令。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04671CDB-FD25-4DC2-AC31-9B49DE1FD7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762000"/>
            <a:ext cx="4191000" cy="235743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9DE0B06-BFF8-405D-8DC6-CB79F54CDB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1" y="771144"/>
            <a:ext cx="4191000" cy="235743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C6B3F85-A5FB-4DF9-B32A-6806D3CD01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" y="3591688"/>
            <a:ext cx="4191000" cy="235743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768C820-991D-4CEF-AA19-5DC0700A95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8905" y="3591689"/>
            <a:ext cx="4190999" cy="2357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56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A08D1715-DD1C-4886-B1CF-E8EBFF658E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200" y="1295400"/>
            <a:ext cx="7857641" cy="29718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F300E4A2-5B03-4C17-BBBA-D74FA24C1462}"/>
              </a:ext>
            </a:extLst>
          </p:cNvPr>
          <p:cNvSpPr/>
          <p:nvPr/>
        </p:nvSpPr>
        <p:spPr>
          <a:xfrm>
            <a:off x="3617514" y="4888468"/>
            <a:ext cx="43344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The two-phase parallel histogram algorithm.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706914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5D22B6B-D4FD-482C-B620-66DE7EA301F9}"/>
              </a:ext>
            </a:extLst>
          </p:cNvPr>
          <p:cNvSpPr/>
          <p:nvPr/>
        </p:nvSpPr>
        <p:spPr>
          <a:xfrm>
            <a:off x="533400" y="1037635"/>
            <a:ext cx="5029200" cy="4770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/>
              <a:t>__global__ void </a:t>
            </a:r>
            <a:r>
              <a:rPr lang="en-US" altLang="zh-CN" sz="1600" dirty="0" err="1"/>
              <a:t>histogram_gmem_atomics</a:t>
            </a:r>
            <a:r>
              <a:rPr lang="en-US" altLang="zh-CN" sz="1600" dirty="0"/>
              <a:t>(const IN_TYPE *in, int width, int height, unsigned int *out)</a:t>
            </a:r>
          </a:p>
          <a:p>
            <a:r>
              <a:rPr lang="en-US" altLang="zh-CN" sz="1600" dirty="0"/>
              <a:t>{</a:t>
            </a:r>
          </a:p>
          <a:p>
            <a:r>
              <a:rPr lang="en-US" altLang="zh-CN" sz="1600" dirty="0"/>
              <a:t>  // pixel coordinates</a:t>
            </a:r>
          </a:p>
          <a:p>
            <a:r>
              <a:rPr lang="en-US" altLang="zh-CN" sz="1600" dirty="0"/>
              <a:t>  int x = </a:t>
            </a:r>
            <a:r>
              <a:rPr lang="en-US" altLang="zh-CN" sz="1600" dirty="0" err="1"/>
              <a:t>blockIdx.x</a:t>
            </a:r>
            <a:r>
              <a:rPr lang="en-US" altLang="zh-CN" sz="1600" dirty="0"/>
              <a:t> * </a:t>
            </a:r>
            <a:r>
              <a:rPr lang="en-US" altLang="zh-CN" sz="1600" dirty="0" err="1"/>
              <a:t>blockDim.x</a:t>
            </a:r>
            <a:r>
              <a:rPr lang="en-US" altLang="zh-CN" sz="1600" dirty="0"/>
              <a:t> + </a:t>
            </a:r>
            <a:r>
              <a:rPr lang="en-US" altLang="zh-CN" sz="1600" dirty="0" err="1"/>
              <a:t>threadIdx.x</a:t>
            </a:r>
            <a:r>
              <a:rPr lang="en-US" altLang="zh-CN" sz="1600" dirty="0"/>
              <a:t>;</a:t>
            </a:r>
          </a:p>
          <a:p>
            <a:r>
              <a:rPr lang="en-US" altLang="zh-CN" sz="1600" dirty="0"/>
              <a:t>  int y = </a:t>
            </a:r>
            <a:r>
              <a:rPr lang="en-US" altLang="zh-CN" sz="1600" dirty="0" err="1"/>
              <a:t>blockIdx.y</a:t>
            </a:r>
            <a:r>
              <a:rPr lang="en-US" altLang="zh-CN" sz="1600" dirty="0"/>
              <a:t> * </a:t>
            </a:r>
            <a:r>
              <a:rPr lang="en-US" altLang="zh-CN" sz="1600" dirty="0" err="1"/>
              <a:t>blockDim.y</a:t>
            </a:r>
            <a:r>
              <a:rPr lang="en-US" altLang="zh-CN" sz="1600" dirty="0"/>
              <a:t> + </a:t>
            </a:r>
            <a:r>
              <a:rPr lang="en-US" altLang="zh-CN" sz="1600" dirty="0" err="1"/>
              <a:t>threadIdx.y</a:t>
            </a:r>
            <a:r>
              <a:rPr lang="en-US" altLang="zh-CN" sz="1600" dirty="0"/>
              <a:t>;</a:t>
            </a:r>
          </a:p>
          <a:p>
            <a:endParaRPr lang="en-US" altLang="zh-CN" sz="1600" dirty="0"/>
          </a:p>
          <a:p>
            <a:r>
              <a:rPr lang="en-US" altLang="zh-CN" sz="1600" dirty="0"/>
              <a:t>  // grid dimensions</a:t>
            </a:r>
          </a:p>
          <a:p>
            <a:r>
              <a:rPr lang="en-US" altLang="zh-CN" sz="1600" dirty="0"/>
              <a:t>  int </a:t>
            </a:r>
            <a:r>
              <a:rPr lang="en-US" altLang="zh-CN" sz="1600" dirty="0" err="1"/>
              <a:t>nx</a:t>
            </a:r>
            <a:r>
              <a:rPr lang="en-US" altLang="zh-CN" sz="1600" dirty="0"/>
              <a:t> = </a:t>
            </a:r>
            <a:r>
              <a:rPr lang="en-US" altLang="zh-CN" sz="1600" dirty="0" err="1"/>
              <a:t>blockDim.x</a:t>
            </a:r>
            <a:r>
              <a:rPr lang="en-US" altLang="zh-CN" sz="1600" dirty="0"/>
              <a:t> * </a:t>
            </a:r>
            <a:r>
              <a:rPr lang="en-US" altLang="zh-CN" sz="1600" dirty="0" err="1"/>
              <a:t>gridDim.x</a:t>
            </a:r>
            <a:r>
              <a:rPr lang="en-US" altLang="zh-CN" sz="1600" dirty="0"/>
              <a:t>; </a:t>
            </a:r>
          </a:p>
          <a:p>
            <a:r>
              <a:rPr lang="en-US" altLang="zh-CN" sz="1600" dirty="0"/>
              <a:t>  int </a:t>
            </a:r>
            <a:r>
              <a:rPr lang="en-US" altLang="zh-CN" sz="1600" dirty="0" err="1"/>
              <a:t>ny</a:t>
            </a:r>
            <a:r>
              <a:rPr lang="en-US" altLang="zh-CN" sz="1600" dirty="0"/>
              <a:t> = </a:t>
            </a:r>
            <a:r>
              <a:rPr lang="en-US" altLang="zh-CN" sz="1600" dirty="0" err="1"/>
              <a:t>blockDim.y</a:t>
            </a:r>
            <a:r>
              <a:rPr lang="en-US" altLang="zh-CN" sz="1600" dirty="0"/>
              <a:t> * </a:t>
            </a:r>
            <a:r>
              <a:rPr lang="en-US" altLang="zh-CN" sz="1600" dirty="0" err="1"/>
              <a:t>gridDim.y</a:t>
            </a:r>
            <a:r>
              <a:rPr lang="en-US" altLang="zh-CN" sz="1600" dirty="0"/>
              <a:t>;</a:t>
            </a:r>
          </a:p>
          <a:p>
            <a:endParaRPr lang="en-US" altLang="zh-CN" sz="1600" dirty="0"/>
          </a:p>
          <a:p>
            <a:r>
              <a:rPr lang="en-US" altLang="zh-CN" sz="1600" dirty="0"/>
              <a:t>  // linear thread index within 2D block</a:t>
            </a:r>
          </a:p>
          <a:p>
            <a:r>
              <a:rPr lang="en-US" altLang="zh-CN" sz="1600" dirty="0"/>
              <a:t>  int t = </a:t>
            </a:r>
            <a:r>
              <a:rPr lang="en-US" altLang="zh-CN" sz="1600" dirty="0" err="1"/>
              <a:t>threadIdx.x</a:t>
            </a:r>
            <a:r>
              <a:rPr lang="en-US" altLang="zh-CN" sz="1600" dirty="0"/>
              <a:t> + </a:t>
            </a:r>
            <a:r>
              <a:rPr lang="en-US" altLang="zh-CN" sz="1600" dirty="0" err="1"/>
              <a:t>threadIdx.y</a:t>
            </a:r>
            <a:r>
              <a:rPr lang="en-US" altLang="zh-CN" sz="1600" dirty="0"/>
              <a:t> * </a:t>
            </a:r>
            <a:r>
              <a:rPr lang="en-US" altLang="zh-CN" sz="1600" dirty="0" err="1"/>
              <a:t>blockDim.x</a:t>
            </a:r>
            <a:r>
              <a:rPr lang="en-US" altLang="zh-CN" sz="1600" dirty="0"/>
              <a:t>; </a:t>
            </a:r>
          </a:p>
          <a:p>
            <a:endParaRPr lang="en-US" altLang="zh-CN" sz="1600" dirty="0"/>
          </a:p>
          <a:p>
            <a:r>
              <a:rPr lang="en-US" altLang="zh-CN" sz="1600" dirty="0"/>
              <a:t>  // total threads in 2D block</a:t>
            </a:r>
          </a:p>
          <a:p>
            <a:r>
              <a:rPr lang="en-US" altLang="zh-CN" sz="1600" dirty="0"/>
              <a:t>  int </a:t>
            </a:r>
            <a:r>
              <a:rPr lang="en-US" altLang="zh-CN" sz="1600" dirty="0" err="1"/>
              <a:t>nt</a:t>
            </a:r>
            <a:r>
              <a:rPr lang="en-US" altLang="zh-CN" sz="1600" dirty="0"/>
              <a:t> = </a:t>
            </a:r>
            <a:r>
              <a:rPr lang="en-US" altLang="zh-CN" sz="1600" dirty="0" err="1"/>
              <a:t>blockDim.x</a:t>
            </a:r>
            <a:r>
              <a:rPr lang="en-US" altLang="zh-CN" sz="1600" dirty="0"/>
              <a:t> * </a:t>
            </a:r>
            <a:r>
              <a:rPr lang="en-US" altLang="zh-CN" sz="1600" dirty="0" err="1"/>
              <a:t>blockDim.y</a:t>
            </a:r>
            <a:r>
              <a:rPr lang="en-US" altLang="zh-CN" sz="1600" dirty="0"/>
              <a:t>; </a:t>
            </a:r>
          </a:p>
          <a:p>
            <a:r>
              <a:rPr lang="en-US" altLang="zh-CN" sz="1600" dirty="0"/>
              <a:t>  </a:t>
            </a:r>
          </a:p>
          <a:p>
            <a:r>
              <a:rPr lang="en-US" altLang="zh-CN" sz="1600" dirty="0"/>
              <a:t> // linear block index within 2D grid</a:t>
            </a:r>
          </a:p>
          <a:p>
            <a:r>
              <a:rPr lang="en-US" altLang="zh-CN" sz="1600" dirty="0"/>
              <a:t>  int g = </a:t>
            </a:r>
            <a:r>
              <a:rPr lang="en-US" altLang="zh-CN" sz="1600" dirty="0" err="1"/>
              <a:t>blockIdx.x</a:t>
            </a:r>
            <a:r>
              <a:rPr lang="en-US" altLang="zh-CN" sz="1600" dirty="0"/>
              <a:t> + </a:t>
            </a:r>
            <a:r>
              <a:rPr lang="en-US" altLang="zh-CN" sz="1600" dirty="0" err="1"/>
              <a:t>blockIdx.y</a:t>
            </a:r>
            <a:r>
              <a:rPr lang="en-US" altLang="zh-CN" sz="1600" dirty="0"/>
              <a:t> * </a:t>
            </a:r>
            <a:r>
              <a:rPr lang="en-US" altLang="zh-CN" sz="1600" dirty="0" err="1"/>
              <a:t>gridDim.x</a:t>
            </a:r>
            <a:r>
              <a:rPr lang="en-US" altLang="zh-CN" sz="1600" dirty="0"/>
              <a:t>;</a:t>
            </a:r>
            <a:endParaRPr lang="zh-CN" altLang="en-US" sz="16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9B4641B-0000-44CE-B0C1-D5CE01DFEF70}"/>
              </a:ext>
            </a:extLst>
          </p:cNvPr>
          <p:cNvSpPr/>
          <p:nvPr/>
        </p:nvSpPr>
        <p:spPr>
          <a:xfrm>
            <a:off x="6324600" y="1447800"/>
            <a:ext cx="6096000" cy="4278094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altLang="zh-CN" sz="1600" dirty="0"/>
          </a:p>
          <a:p>
            <a:r>
              <a:rPr lang="en-US" altLang="zh-CN" sz="1600" dirty="0"/>
              <a:t>  // initialize temporary accumulation array in global memory</a:t>
            </a:r>
          </a:p>
          <a:p>
            <a:r>
              <a:rPr lang="en-US" altLang="zh-CN" sz="1600" dirty="0"/>
              <a:t>  unsigned int *</a:t>
            </a:r>
            <a:r>
              <a:rPr lang="en-US" altLang="zh-CN" sz="1600" dirty="0" err="1"/>
              <a:t>gmem</a:t>
            </a:r>
            <a:r>
              <a:rPr lang="en-US" altLang="zh-CN" sz="1600" dirty="0"/>
              <a:t> = out + g * NUM_PARTS;</a:t>
            </a:r>
          </a:p>
          <a:p>
            <a:r>
              <a:rPr lang="en-US" altLang="zh-CN" sz="1600" dirty="0"/>
              <a:t>  for (int </a:t>
            </a:r>
            <a:r>
              <a:rPr lang="en-US" altLang="zh-CN" sz="1600" dirty="0" err="1"/>
              <a:t>i</a:t>
            </a:r>
            <a:r>
              <a:rPr lang="en-US" altLang="zh-CN" sz="1600" dirty="0"/>
              <a:t> = t; </a:t>
            </a:r>
            <a:r>
              <a:rPr lang="en-US" altLang="zh-CN" sz="1600" dirty="0" err="1"/>
              <a:t>i</a:t>
            </a:r>
            <a:r>
              <a:rPr lang="en-US" altLang="zh-CN" sz="1600" dirty="0"/>
              <a:t> &lt; 3 * NUM_BINS; </a:t>
            </a:r>
            <a:r>
              <a:rPr lang="en-US" altLang="zh-CN" sz="1600" dirty="0" err="1"/>
              <a:t>i</a:t>
            </a:r>
            <a:r>
              <a:rPr lang="en-US" altLang="zh-CN" sz="1600" dirty="0"/>
              <a:t> += </a:t>
            </a:r>
            <a:r>
              <a:rPr lang="en-US" altLang="zh-CN" sz="1600" dirty="0" err="1"/>
              <a:t>nt</a:t>
            </a:r>
            <a:r>
              <a:rPr lang="en-US" altLang="zh-CN" sz="1600" dirty="0"/>
              <a:t>) </a:t>
            </a:r>
            <a:r>
              <a:rPr lang="en-US" altLang="zh-CN" sz="1600" dirty="0" err="1"/>
              <a:t>gmem</a:t>
            </a:r>
            <a:r>
              <a:rPr lang="en-US" altLang="zh-CN" sz="1600" dirty="0"/>
              <a:t>[</a:t>
            </a:r>
            <a:r>
              <a:rPr lang="en-US" altLang="zh-CN" sz="1600" dirty="0" err="1"/>
              <a:t>i</a:t>
            </a:r>
            <a:r>
              <a:rPr lang="en-US" altLang="zh-CN" sz="1600" dirty="0"/>
              <a:t>] = 0;</a:t>
            </a:r>
          </a:p>
          <a:p>
            <a:endParaRPr lang="en-US" altLang="zh-CN" sz="1600" dirty="0"/>
          </a:p>
          <a:p>
            <a:r>
              <a:rPr lang="en-US" altLang="zh-CN" sz="1600" dirty="0"/>
              <a:t>  // process pixels</a:t>
            </a:r>
          </a:p>
          <a:p>
            <a:r>
              <a:rPr lang="en-US" altLang="zh-CN" sz="1600" dirty="0"/>
              <a:t>  // updates our block's partial histogram in global memory</a:t>
            </a:r>
          </a:p>
          <a:p>
            <a:r>
              <a:rPr lang="en-US" altLang="zh-CN" sz="1600" dirty="0"/>
              <a:t>  for (int col = x; col &lt; width; col += </a:t>
            </a:r>
            <a:r>
              <a:rPr lang="en-US" altLang="zh-CN" sz="1600" dirty="0" err="1"/>
              <a:t>nx</a:t>
            </a:r>
            <a:r>
              <a:rPr lang="en-US" altLang="zh-CN" sz="1600" dirty="0"/>
              <a:t>) </a:t>
            </a:r>
          </a:p>
          <a:p>
            <a:r>
              <a:rPr lang="en-US" altLang="zh-CN" sz="1600" dirty="0"/>
              <a:t>    for (int row = y; row &lt; height; row += </a:t>
            </a:r>
            <a:r>
              <a:rPr lang="en-US" altLang="zh-CN" sz="1600" dirty="0" err="1"/>
              <a:t>ny</a:t>
            </a:r>
            <a:r>
              <a:rPr lang="en-US" altLang="zh-CN" sz="1600" dirty="0"/>
              <a:t>) { </a:t>
            </a:r>
          </a:p>
          <a:p>
            <a:r>
              <a:rPr lang="en-US" altLang="zh-CN" sz="1600" dirty="0"/>
              <a:t>      unsigned int r = (unsigned int)(256 * in[row * width + col].x);</a:t>
            </a:r>
          </a:p>
          <a:p>
            <a:r>
              <a:rPr lang="en-US" altLang="zh-CN" sz="1600" dirty="0"/>
              <a:t>      unsigned int g = (unsigned int)(256 * in[row * width + col].y);</a:t>
            </a:r>
          </a:p>
          <a:p>
            <a:r>
              <a:rPr lang="en-US" altLang="zh-CN" sz="1600" dirty="0"/>
              <a:t>      unsigned int b = (unsigned int)(256 * in[row * width + col].z);</a:t>
            </a:r>
          </a:p>
          <a:p>
            <a:r>
              <a:rPr lang="en-US" altLang="zh-CN" sz="1600" dirty="0"/>
              <a:t>      </a:t>
            </a:r>
            <a:r>
              <a:rPr lang="en-US" altLang="zh-CN" sz="1600" dirty="0" err="1"/>
              <a:t>atomicAdd</a:t>
            </a:r>
            <a:r>
              <a:rPr lang="en-US" altLang="zh-CN" sz="1600" dirty="0"/>
              <a:t>(&amp;</a:t>
            </a:r>
            <a:r>
              <a:rPr lang="en-US" altLang="zh-CN" sz="1600" dirty="0" err="1"/>
              <a:t>gmem</a:t>
            </a:r>
            <a:r>
              <a:rPr lang="en-US" altLang="zh-CN" sz="1600" dirty="0"/>
              <a:t>[NUM_BINS * 0 + r], 1);</a:t>
            </a:r>
          </a:p>
          <a:p>
            <a:r>
              <a:rPr lang="en-US" altLang="zh-CN" sz="1600" dirty="0"/>
              <a:t>      </a:t>
            </a:r>
            <a:r>
              <a:rPr lang="en-US" altLang="zh-CN" sz="1600" dirty="0" err="1"/>
              <a:t>atomicAdd</a:t>
            </a:r>
            <a:r>
              <a:rPr lang="en-US" altLang="zh-CN" sz="1600" dirty="0"/>
              <a:t>(&amp;</a:t>
            </a:r>
            <a:r>
              <a:rPr lang="en-US" altLang="zh-CN" sz="1600" dirty="0" err="1"/>
              <a:t>gmem</a:t>
            </a:r>
            <a:r>
              <a:rPr lang="en-US" altLang="zh-CN" sz="1600" dirty="0"/>
              <a:t>[NUM_BINS * 1 + g], 1);</a:t>
            </a:r>
          </a:p>
          <a:p>
            <a:r>
              <a:rPr lang="en-US" altLang="zh-CN" sz="1600" dirty="0"/>
              <a:t>      </a:t>
            </a:r>
            <a:r>
              <a:rPr lang="en-US" altLang="zh-CN" sz="1600" dirty="0" err="1"/>
              <a:t>atomicAdd</a:t>
            </a:r>
            <a:r>
              <a:rPr lang="en-US" altLang="zh-CN" sz="1600" dirty="0"/>
              <a:t>(&amp;</a:t>
            </a:r>
            <a:r>
              <a:rPr lang="en-US" altLang="zh-CN" sz="1600" dirty="0" err="1"/>
              <a:t>gmem</a:t>
            </a:r>
            <a:r>
              <a:rPr lang="en-US" altLang="zh-CN" sz="1600" dirty="0"/>
              <a:t>[NUM_BINS * 2 + b], 1);</a:t>
            </a:r>
          </a:p>
          <a:p>
            <a:r>
              <a:rPr lang="en-US" altLang="zh-CN" sz="1600" dirty="0"/>
              <a:t>    }</a:t>
            </a:r>
          </a:p>
          <a:p>
            <a:r>
              <a:rPr lang="en-US" altLang="zh-CN" sz="1600" dirty="0"/>
              <a:t>}</a:t>
            </a:r>
            <a:endParaRPr lang="zh-CN" altLang="en-US" sz="16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0628899-F210-49C8-8967-588DBC3A6DEE}"/>
              </a:ext>
            </a:extLst>
          </p:cNvPr>
          <p:cNvSpPr/>
          <p:nvPr/>
        </p:nvSpPr>
        <p:spPr>
          <a:xfrm>
            <a:off x="533400" y="304800"/>
            <a:ext cx="364074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>
                <a:solidFill>
                  <a:srgbClr val="9B2C1F"/>
                </a:solidFill>
                <a:latin typeface="Courier New"/>
                <a:ea typeface="+mj-ea"/>
                <a:cs typeface="Courier New"/>
              </a:rPr>
              <a:t>global atomics</a:t>
            </a:r>
            <a:endParaRPr lang="zh-CN" altLang="en-US" sz="3200" b="1" dirty="0">
              <a:solidFill>
                <a:srgbClr val="9B2C1F"/>
              </a:solidFill>
              <a:latin typeface="Courier New"/>
              <a:ea typeface="+mj-ea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6617596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60628899-F210-49C8-8967-588DBC3A6DEE}"/>
              </a:ext>
            </a:extLst>
          </p:cNvPr>
          <p:cNvSpPr/>
          <p:nvPr/>
        </p:nvSpPr>
        <p:spPr>
          <a:xfrm>
            <a:off x="533400" y="304800"/>
            <a:ext cx="364074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>
                <a:solidFill>
                  <a:srgbClr val="9B2C1F"/>
                </a:solidFill>
                <a:latin typeface="Courier New"/>
                <a:ea typeface="+mj-ea"/>
                <a:cs typeface="Courier New"/>
              </a:rPr>
              <a:t>shared atomics</a:t>
            </a:r>
            <a:endParaRPr lang="zh-CN" altLang="en-US" sz="3200" b="1" dirty="0">
              <a:solidFill>
                <a:srgbClr val="9B2C1F"/>
              </a:solidFill>
              <a:latin typeface="Courier New"/>
              <a:ea typeface="+mj-ea"/>
              <a:cs typeface="Courier New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96846CB-DAF7-4F46-9095-96846008FAF1}"/>
              </a:ext>
            </a:extLst>
          </p:cNvPr>
          <p:cNvSpPr/>
          <p:nvPr/>
        </p:nvSpPr>
        <p:spPr>
          <a:xfrm>
            <a:off x="381000" y="1166573"/>
            <a:ext cx="5181600" cy="4770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/>
              <a:t>__global__ void </a:t>
            </a:r>
            <a:r>
              <a:rPr lang="en-US" altLang="zh-CN" sz="1600" dirty="0" err="1"/>
              <a:t>histogram_smem_atomics</a:t>
            </a:r>
            <a:r>
              <a:rPr lang="en-US" altLang="zh-CN" sz="1600" dirty="0"/>
              <a:t>(const IN_TYPE *in, int width, int height, unsigned int *out)</a:t>
            </a:r>
          </a:p>
          <a:p>
            <a:r>
              <a:rPr lang="en-US" altLang="zh-CN" sz="1600" dirty="0"/>
              <a:t>{</a:t>
            </a:r>
          </a:p>
          <a:p>
            <a:r>
              <a:rPr lang="en-US" altLang="zh-CN" sz="1600" dirty="0"/>
              <a:t>  // pixel coordinates</a:t>
            </a:r>
          </a:p>
          <a:p>
            <a:r>
              <a:rPr lang="en-US" altLang="zh-CN" sz="1600" dirty="0"/>
              <a:t>  int x = </a:t>
            </a:r>
            <a:r>
              <a:rPr lang="en-US" altLang="zh-CN" sz="1600" dirty="0" err="1"/>
              <a:t>blockIdx.x</a:t>
            </a:r>
            <a:r>
              <a:rPr lang="en-US" altLang="zh-CN" sz="1600" dirty="0"/>
              <a:t> * </a:t>
            </a:r>
            <a:r>
              <a:rPr lang="en-US" altLang="zh-CN" sz="1600" dirty="0" err="1"/>
              <a:t>blockDim.x</a:t>
            </a:r>
            <a:r>
              <a:rPr lang="en-US" altLang="zh-CN" sz="1600" dirty="0"/>
              <a:t> + </a:t>
            </a:r>
            <a:r>
              <a:rPr lang="en-US" altLang="zh-CN" sz="1600" dirty="0" err="1"/>
              <a:t>threadIdx.x</a:t>
            </a:r>
            <a:r>
              <a:rPr lang="en-US" altLang="zh-CN" sz="1600" dirty="0"/>
              <a:t>;</a:t>
            </a:r>
          </a:p>
          <a:p>
            <a:r>
              <a:rPr lang="en-US" altLang="zh-CN" sz="1600" dirty="0"/>
              <a:t>  int y = </a:t>
            </a:r>
            <a:r>
              <a:rPr lang="en-US" altLang="zh-CN" sz="1600" dirty="0" err="1"/>
              <a:t>blockIdx.y</a:t>
            </a:r>
            <a:r>
              <a:rPr lang="en-US" altLang="zh-CN" sz="1600" dirty="0"/>
              <a:t> * </a:t>
            </a:r>
            <a:r>
              <a:rPr lang="en-US" altLang="zh-CN" sz="1600" dirty="0" err="1"/>
              <a:t>blockDim.y</a:t>
            </a:r>
            <a:r>
              <a:rPr lang="en-US" altLang="zh-CN" sz="1600" dirty="0"/>
              <a:t> + </a:t>
            </a:r>
            <a:r>
              <a:rPr lang="en-US" altLang="zh-CN" sz="1600" dirty="0" err="1"/>
              <a:t>threadIdx.y</a:t>
            </a:r>
            <a:r>
              <a:rPr lang="en-US" altLang="zh-CN" sz="1600" dirty="0"/>
              <a:t>;</a:t>
            </a:r>
          </a:p>
          <a:p>
            <a:endParaRPr lang="en-US" altLang="zh-CN" sz="1600" dirty="0"/>
          </a:p>
          <a:p>
            <a:r>
              <a:rPr lang="en-US" altLang="zh-CN" sz="1600" dirty="0"/>
              <a:t>  // grid dimensions</a:t>
            </a:r>
          </a:p>
          <a:p>
            <a:r>
              <a:rPr lang="en-US" altLang="zh-CN" sz="1600" dirty="0"/>
              <a:t>  int </a:t>
            </a:r>
            <a:r>
              <a:rPr lang="en-US" altLang="zh-CN" sz="1600" dirty="0" err="1"/>
              <a:t>nx</a:t>
            </a:r>
            <a:r>
              <a:rPr lang="en-US" altLang="zh-CN" sz="1600" dirty="0"/>
              <a:t> = </a:t>
            </a:r>
            <a:r>
              <a:rPr lang="en-US" altLang="zh-CN" sz="1600" dirty="0" err="1"/>
              <a:t>blockDim.x</a:t>
            </a:r>
            <a:r>
              <a:rPr lang="en-US" altLang="zh-CN" sz="1600" dirty="0"/>
              <a:t> * </a:t>
            </a:r>
            <a:r>
              <a:rPr lang="en-US" altLang="zh-CN" sz="1600" dirty="0" err="1"/>
              <a:t>gridDim.x</a:t>
            </a:r>
            <a:r>
              <a:rPr lang="en-US" altLang="zh-CN" sz="1600" dirty="0"/>
              <a:t>; </a:t>
            </a:r>
          </a:p>
          <a:p>
            <a:r>
              <a:rPr lang="en-US" altLang="zh-CN" sz="1600" dirty="0"/>
              <a:t>  int </a:t>
            </a:r>
            <a:r>
              <a:rPr lang="en-US" altLang="zh-CN" sz="1600" dirty="0" err="1"/>
              <a:t>ny</a:t>
            </a:r>
            <a:r>
              <a:rPr lang="en-US" altLang="zh-CN" sz="1600" dirty="0"/>
              <a:t> = </a:t>
            </a:r>
            <a:r>
              <a:rPr lang="en-US" altLang="zh-CN" sz="1600" dirty="0" err="1"/>
              <a:t>blockDim.y</a:t>
            </a:r>
            <a:r>
              <a:rPr lang="en-US" altLang="zh-CN" sz="1600" dirty="0"/>
              <a:t> * </a:t>
            </a:r>
            <a:r>
              <a:rPr lang="en-US" altLang="zh-CN" sz="1600" dirty="0" err="1"/>
              <a:t>gridDim.y</a:t>
            </a:r>
            <a:r>
              <a:rPr lang="en-US" altLang="zh-CN" sz="1600" dirty="0"/>
              <a:t>;</a:t>
            </a:r>
          </a:p>
          <a:p>
            <a:endParaRPr lang="en-US" altLang="zh-CN" sz="1600" dirty="0"/>
          </a:p>
          <a:p>
            <a:r>
              <a:rPr lang="en-US" altLang="zh-CN" sz="1600" dirty="0"/>
              <a:t>  // linear thread index within 2D block</a:t>
            </a:r>
          </a:p>
          <a:p>
            <a:r>
              <a:rPr lang="en-US" altLang="zh-CN" sz="1600" dirty="0"/>
              <a:t>  int t = </a:t>
            </a:r>
            <a:r>
              <a:rPr lang="en-US" altLang="zh-CN" sz="1600" dirty="0" err="1"/>
              <a:t>threadIdx.x</a:t>
            </a:r>
            <a:r>
              <a:rPr lang="en-US" altLang="zh-CN" sz="1600" dirty="0"/>
              <a:t> + </a:t>
            </a:r>
            <a:r>
              <a:rPr lang="en-US" altLang="zh-CN" sz="1600" dirty="0" err="1"/>
              <a:t>threadIdx.y</a:t>
            </a:r>
            <a:r>
              <a:rPr lang="en-US" altLang="zh-CN" sz="1600" dirty="0"/>
              <a:t> * </a:t>
            </a:r>
            <a:r>
              <a:rPr lang="en-US" altLang="zh-CN" sz="1600" dirty="0" err="1"/>
              <a:t>blockDim.x</a:t>
            </a:r>
            <a:r>
              <a:rPr lang="en-US" altLang="zh-CN" sz="1600" dirty="0"/>
              <a:t>; </a:t>
            </a:r>
          </a:p>
          <a:p>
            <a:endParaRPr lang="en-US" altLang="zh-CN" sz="1600" dirty="0"/>
          </a:p>
          <a:p>
            <a:r>
              <a:rPr lang="en-US" altLang="zh-CN" sz="1600" dirty="0"/>
              <a:t>  // total threads in 2D block</a:t>
            </a:r>
          </a:p>
          <a:p>
            <a:r>
              <a:rPr lang="en-US" altLang="zh-CN" sz="1600" dirty="0"/>
              <a:t>  int </a:t>
            </a:r>
            <a:r>
              <a:rPr lang="en-US" altLang="zh-CN" sz="1600" dirty="0" err="1"/>
              <a:t>nt</a:t>
            </a:r>
            <a:r>
              <a:rPr lang="en-US" altLang="zh-CN" sz="1600" dirty="0"/>
              <a:t> = </a:t>
            </a:r>
            <a:r>
              <a:rPr lang="en-US" altLang="zh-CN" sz="1600" dirty="0" err="1"/>
              <a:t>blockDim.x</a:t>
            </a:r>
            <a:r>
              <a:rPr lang="en-US" altLang="zh-CN" sz="1600" dirty="0"/>
              <a:t> * </a:t>
            </a:r>
            <a:r>
              <a:rPr lang="en-US" altLang="zh-CN" sz="1600" dirty="0" err="1"/>
              <a:t>blockDim.y</a:t>
            </a:r>
            <a:r>
              <a:rPr lang="en-US" altLang="zh-CN" sz="1600" dirty="0"/>
              <a:t>; </a:t>
            </a:r>
          </a:p>
          <a:p>
            <a:r>
              <a:rPr lang="en-US" altLang="zh-CN" sz="1600" dirty="0"/>
              <a:t>  </a:t>
            </a:r>
          </a:p>
          <a:p>
            <a:r>
              <a:rPr lang="en-US" altLang="zh-CN" sz="1600" dirty="0"/>
              <a:t>  // linear block index within 2D grid</a:t>
            </a:r>
          </a:p>
          <a:p>
            <a:r>
              <a:rPr lang="en-US" altLang="zh-CN" sz="1600" dirty="0"/>
              <a:t>  int g = </a:t>
            </a:r>
            <a:r>
              <a:rPr lang="en-US" altLang="zh-CN" sz="1600" dirty="0" err="1"/>
              <a:t>blockIdx.x</a:t>
            </a:r>
            <a:r>
              <a:rPr lang="en-US" altLang="zh-CN" sz="1600" dirty="0"/>
              <a:t> + </a:t>
            </a:r>
            <a:r>
              <a:rPr lang="en-US" altLang="zh-CN" sz="1600" dirty="0" err="1"/>
              <a:t>blockIdx.y</a:t>
            </a:r>
            <a:r>
              <a:rPr lang="en-US" altLang="zh-CN" sz="1600" dirty="0"/>
              <a:t> * </a:t>
            </a:r>
            <a:r>
              <a:rPr lang="en-US" altLang="zh-CN" sz="1600" dirty="0" err="1"/>
              <a:t>gridDim.x</a:t>
            </a:r>
            <a:r>
              <a:rPr lang="en-US" altLang="zh-CN" sz="1600" dirty="0"/>
              <a:t>;</a:t>
            </a:r>
            <a:endParaRPr lang="zh-CN" altLang="en-US" sz="16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C090505-4D85-48A7-826B-F60D3082A678}"/>
              </a:ext>
            </a:extLst>
          </p:cNvPr>
          <p:cNvSpPr/>
          <p:nvPr/>
        </p:nvSpPr>
        <p:spPr>
          <a:xfrm>
            <a:off x="5943600" y="304800"/>
            <a:ext cx="6096000" cy="649408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1600" dirty="0"/>
              <a:t>// initialize temporary accumulation array in shared memory</a:t>
            </a:r>
          </a:p>
          <a:p>
            <a:r>
              <a:rPr lang="en-US" altLang="zh-CN" sz="1600" dirty="0"/>
              <a:t>  __shared__ unsigned int </a:t>
            </a:r>
            <a:r>
              <a:rPr lang="en-US" altLang="zh-CN" sz="1600" dirty="0" err="1"/>
              <a:t>smem</a:t>
            </a:r>
            <a:r>
              <a:rPr lang="en-US" altLang="zh-CN" sz="1600" dirty="0"/>
              <a:t>[3 * NUM_BINS + 3];</a:t>
            </a:r>
          </a:p>
          <a:p>
            <a:r>
              <a:rPr lang="en-US" altLang="zh-CN" sz="1600" dirty="0"/>
              <a:t>  for (int </a:t>
            </a:r>
            <a:r>
              <a:rPr lang="en-US" altLang="zh-CN" sz="1600" dirty="0" err="1"/>
              <a:t>i</a:t>
            </a:r>
            <a:r>
              <a:rPr lang="en-US" altLang="zh-CN" sz="1600" dirty="0"/>
              <a:t> = t; </a:t>
            </a:r>
            <a:r>
              <a:rPr lang="en-US" altLang="zh-CN" sz="1600" dirty="0" err="1"/>
              <a:t>i</a:t>
            </a:r>
            <a:r>
              <a:rPr lang="en-US" altLang="zh-CN" sz="1600" dirty="0"/>
              <a:t> &lt; 3 * NUM_BINS + 3; </a:t>
            </a:r>
            <a:r>
              <a:rPr lang="en-US" altLang="zh-CN" sz="1600" dirty="0" err="1"/>
              <a:t>i</a:t>
            </a:r>
            <a:r>
              <a:rPr lang="en-US" altLang="zh-CN" sz="1600" dirty="0"/>
              <a:t> += </a:t>
            </a:r>
            <a:r>
              <a:rPr lang="en-US" altLang="zh-CN" sz="1600" dirty="0" err="1"/>
              <a:t>nt</a:t>
            </a:r>
            <a:r>
              <a:rPr lang="en-US" altLang="zh-CN" sz="1600" dirty="0"/>
              <a:t>) </a:t>
            </a:r>
            <a:r>
              <a:rPr lang="en-US" altLang="zh-CN" sz="1600" dirty="0" err="1"/>
              <a:t>smem</a:t>
            </a:r>
            <a:r>
              <a:rPr lang="en-US" altLang="zh-CN" sz="1600" dirty="0"/>
              <a:t>[</a:t>
            </a:r>
            <a:r>
              <a:rPr lang="en-US" altLang="zh-CN" sz="1600" dirty="0" err="1"/>
              <a:t>i</a:t>
            </a:r>
            <a:r>
              <a:rPr lang="en-US" altLang="zh-CN" sz="1600" dirty="0"/>
              <a:t>] = 0;</a:t>
            </a:r>
          </a:p>
          <a:p>
            <a:r>
              <a:rPr lang="en-US" altLang="zh-CN" sz="1600" dirty="0"/>
              <a:t>  __</a:t>
            </a:r>
            <a:r>
              <a:rPr lang="en-US" altLang="zh-CN" sz="1600" dirty="0" err="1"/>
              <a:t>syncthreads</a:t>
            </a:r>
            <a:r>
              <a:rPr lang="en-US" altLang="zh-CN" sz="1600" dirty="0"/>
              <a:t>();</a:t>
            </a:r>
          </a:p>
          <a:p>
            <a:endParaRPr lang="en-US" altLang="zh-CN" sz="1600" dirty="0"/>
          </a:p>
          <a:p>
            <a:r>
              <a:rPr lang="en-US" altLang="zh-CN" sz="1600" dirty="0"/>
              <a:t>  // process pixels</a:t>
            </a:r>
          </a:p>
          <a:p>
            <a:r>
              <a:rPr lang="en-US" altLang="zh-CN" sz="1600" dirty="0"/>
              <a:t>  // updates our block's partial histogram in shared memory</a:t>
            </a:r>
          </a:p>
          <a:p>
            <a:r>
              <a:rPr lang="en-US" altLang="zh-CN" sz="1600" dirty="0"/>
              <a:t>  for (int col = x; col &lt; width; col += </a:t>
            </a:r>
            <a:r>
              <a:rPr lang="en-US" altLang="zh-CN" sz="1600" dirty="0" err="1"/>
              <a:t>nx</a:t>
            </a:r>
            <a:r>
              <a:rPr lang="en-US" altLang="zh-CN" sz="1600" dirty="0"/>
              <a:t>) </a:t>
            </a:r>
          </a:p>
          <a:p>
            <a:r>
              <a:rPr lang="en-US" altLang="zh-CN" sz="1600" dirty="0"/>
              <a:t>    for (int row = y; row &lt; height; row += </a:t>
            </a:r>
            <a:r>
              <a:rPr lang="en-US" altLang="zh-CN" sz="1600" dirty="0" err="1"/>
              <a:t>ny</a:t>
            </a:r>
            <a:r>
              <a:rPr lang="en-US" altLang="zh-CN" sz="1600" dirty="0"/>
              <a:t>) { </a:t>
            </a:r>
          </a:p>
          <a:p>
            <a:r>
              <a:rPr lang="en-US" altLang="zh-CN" sz="1600" dirty="0"/>
              <a:t>      unsigned int r = (unsigned int)(256 * in[row * width + col].x);</a:t>
            </a:r>
          </a:p>
          <a:p>
            <a:r>
              <a:rPr lang="en-US" altLang="zh-CN" sz="1600" dirty="0"/>
              <a:t>      unsigned int g = (unsigned int)(256 * in[row * width + col].y);</a:t>
            </a:r>
          </a:p>
          <a:p>
            <a:r>
              <a:rPr lang="en-US" altLang="zh-CN" sz="1600" dirty="0"/>
              <a:t>      unsigned int b = (unsigned int)(256 * in[row * width + col].z);</a:t>
            </a:r>
          </a:p>
          <a:p>
            <a:r>
              <a:rPr lang="en-US" altLang="zh-CN" sz="1600" dirty="0"/>
              <a:t>      </a:t>
            </a:r>
            <a:r>
              <a:rPr lang="en-US" altLang="zh-CN" sz="1600" dirty="0" err="1"/>
              <a:t>atomicAdd</a:t>
            </a:r>
            <a:r>
              <a:rPr lang="en-US" altLang="zh-CN" sz="1600" dirty="0"/>
              <a:t>(&amp;</a:t>
            </a:r>
            <a:r>
              <a:rPr lang="en-US" altLang="zh-CN" sz="1600" dirty="0" err="1"/>
              <a:t>smem</a:t>
            </a:r>
            <a:r>
              <a:rPr lang="en-US" altLang="zh-CN" sz="1600" dirty="0"/>
              <a:t>[NUM_BINS * 0 + r + 0], 1);</a:t>
            </a:r>
          </a:p>
          <a:p>
            <a:r>
              <a:rPr lang="en-US" altLang="zh-CN" sz="1600" dirty="0"/>
              <a:t>      </a:t>
            </a:r>
            <a:r>
              <a:rPr lang="en-US" altLang="zh-CN" sz="1600" dirty="0" err="1"/>
              <a:t>atomicAdd</a:t>
            </a:r>
            <a:r>
              <a:rPr lang="en-US" altLang="zh-CN" sz="1600" dirty="0"/>
              <a:t>(&amp;</a:t>
            </a:r>
            <a:r>
              <a:rPr lang="en-US" altLang="zh-CN" sz="1600" dirty="0" err="1"/>
              <a:t>smem</a:t>
            </a:r>
            <a:r>
              <a:rPr lang="en-US" altLang="zh-CN" sz="1600" dirty="0"/>
              <a:t>[NUM_BINS * 1 + g + 1], 1);</a:t>
            </a:r>
          </a:p>
          <a:p>
            <a:r>
              <a:rPr lang="en-US" altLang="zh-CN" sz="1600" dirty="0"/>
              <a:t>      </a:t>
            </a:r>
            <a:r>
              <a:rPr lang="en-US" altLang="zh-CN" sz="1600" dirty="0" err="1"/>
              <a:t>atomicAdd</a:t>
            </a:r>
            <a:r>
              <a:rPr lang="en-US" altLang="zh-CN" sz="1600" dirty="0"/>
              <a:t>(&amp;</a:t>
            </a:r>
            <a:r>
              <a:rPr lang="en-US" altLang="zh-CN" sz="1600" dirty="0" err="1"/>
              <a:t>smem</a:t>
            </a:r>
            <a:r>
              <a:rPr lang="en-US" altLang="zh-CN" sz="1600" dirty="0"/>
              <a:t>[NUM_BINS * 2 + b + 2], 1);</a:t>
            </a:r>
          </a:p>
          <a:p>
            <a:r>
              <a:rPr lang="en-US" altLang="zh-CN" sz="1600" dirty="0"/>
              <a:t>    }</a:t>
            </a:r>
          </a:p>
          <a:p>
            <a:r>
              <a:rPr lang="en-US" altLang="zh-CN" sz="1600" dirty="0"/>
              <a:t>  __</a:t>
            </a:r>
            <a:r>
              <a:rPr lang="en-US" altLang="zh-CN" sz="1600" dirty="0" err="1"/>
              <a:t>syncthreads</a:t>
            </a:r>
            <a:r>
              <a:rPr lang="en-US" altLang="zh-CN" sz="1600" dirty="0"/>
              <a:t>();</a:t>
            </a:r>
          </a:p>
          <a:p>
            <a:endParaRPr lang="en-US" altLang="zh-CN" sz="1600" dirty="0"/>
          </a:p>
          <a:p>
            <a:r>
              <a:rPr lang="en-US" altLang="zh-CN" sz="1600" dirty="0"/>
              <a:t>  // write partial histogram into the global memory</a:t>
            </a:r>
          </a:p>
          <a:p>
            <a:r>
              <a:rPr lang="en-US" altLang="zh-CN" sz="1600" dirty="0"/>
              <a:t>  out += g * NUM_PARTS;</a:t>
            </a:r>
          </a:p>
          <a:p>
            <a:r>
              <a:rPr lang="en-US" altLang="zh-CN" sz="1600" dirty="0"/>
              <a:t>  for (int </a:t>
            </a:r>
            <a:r>
              <a:rPr lang="en-US" altLang="zh-CN" sz="1600" dirty="0" err="1"/>
              <a:t>i</a:t>
            </a:r>
            <a:r>
              <a:rPr lang="en-US" altLang="zh-CN" sz="1600" dirty="0"/>
              <a:t> = t; </a:t>
            </a:r>
            <a:r>
              <a:rPr lang="en-US" altLang="zh-CN" sz="1600" dirty="0" err="1"/>
              <a:t>i</a:t>
            </a:r>
            <a:r>
              <a:rPr lang="en-US" altLang="zh-CN" sz="1600" dirty="0"/>
              <a:t> &lt; NUM_BINS; </a:t>
            </a:r>
            <a:r>
              <a:rPr lang="en-US" altLang="zh-CN" sz="1600" dirty="0" err="1"/>
              <a:t>i</a:t>
            </a:r>
            <a:r>
              <a:rPr lang="en-US" altLang="zh-CN" sz="1600" dirty="0"/>
              <a:t> += </a:t>
            </a:r>
            <a:r>
              <a:rPr lang="en-US" altLang="zh-CN" sz="1600" dirty="0" err="1"/>
              <a:t>nt</a:t>
            </a:r>
            <a:r>
              <a:rPr lang="en-US" altLang="zh-CN" sz="1600" dirty="0"/>
              <a:t>) {</a:t>
            </a:r>
          </a:p>
          <a:p>
            <a:r>
              <a:rPr lang="en-US" altLang="zh-CN" sz="1600" dirty="0"/>
              <a:t>    out[</a:t>
            </a:r>
            <a:r>
              <a:rPr lang="en-US" altLang="zh-CN" sz="1600" dirty="0" err="1"/>
              <a:t>i</a:t>
            </a:r>
            <a:r>
              <a:rPr lang="en-US" altLang="zh-CN" sz="1600" dirty="0"/>
              <a:t> + NUM_BINS * 0] = </a:t>
            </a:r>
            <a:r>
              <a:rPr lang="en-US" altLang="zh-CN" sz="1600" dirty="0" err="1"/>
              <a:t>smem</a:t>
            </a:r>
            <a:r>
              <a:rPr lang="en-US" altLang="zh-CN" sz="1600" dirty="0"/>
              <a:t>[</a:t>
            </a:r>
            <a:r>
              <a:rPr lang="en-US" altLang="zh-CN" sz="1600" dirty="0" err="1"/>
              <a:t>i</a:t>
            </a:r>
            <a:r>
              <a:rPr lang="en-US" altLang="zh-CN" sz="1600" dirty="0"/>
              <a:t> + NUM_BINS * 0];</a:t>
            </a:r>
          </a:p>
          <a:p>
            <a:r>
              <a:rPr lang="en-US" altLang="zh-CN" sz="1600" dirty="0"/>
              <a:t>    out[</a:t>
            </a:r>
            <a:r>
              <a:rPr lang="en-US" altLang="zh-CN" sz="1600" dirty="0" err="1"/>
              <a:t>i</a:t>
            </a:r>
            <a:r>
              <a:rPr lang="en-US" altLang="zh-CN" sz="1600" dirty="0"/>
              <a:t> + NUM_BINS * 1] = </a:t>
            </a:r>
            <a:r>
              <a:rPr lang="en-US" altLang="zh-CN" sz="1600" dirty="0" err="1"/>
              <a:t>smem</a:t>
            </a:r>
            <a:r>
              <a:rPr lang="en-US" altLang="zh-CN" sz="1600" dirty="0"/>
              <a:t>[</a:t>
            </a:r>
            <a:r>
              <a:rPr lang="en-US" altLang="zh-CN" sz="1600" dirty="0" err="1"/>
              <a:t>i</a:t>
            </a:r>
            <a:r>
              <a:rPr lang="en-US" altLang="zh-CN" sz="1600" dirty="0"/>
              <a:t> + NUM_BINS * 1 + 1];</a:t>
            </a:r>
          </a:p>
          <a:p>
            <a:r>
              <a:rPr lang="en-US" altLang="zh-CN" sz="1600" dirty="0"/>
              <a:t>    out[</a:t>
            </a:r>
            <a:r>
              <a:rPr lang="en-US" altLang="zh-CN" sz="1600" dirty="0" err="1"/>
              <a:t>i</a:t>
            </a:r>
            <a:r>
              <a:rPr lang="en-US" altLang="zh-CN" sz="1600" dirty="0"/>
              <a:t> + NUM_BINS * 2] = </a:t>
            </a:r>
            <a:r>
              <a:rPr lang="en-US" altLang="zh-CN" sz="1600" dirty="0" err="1"/>
              <a:t>smem</a:t>
            </a:r>
            <a:r>
              <a:rPr lang="en-US" altLang="zh-CN" sz="1600" dirty="0"/>
              <a:t>[</a:t>
            </a:r>
            <a:r>
              <a:rPr lang="en-US" altLang="zh-CN" sz="1600" dirty="0" err="1"/>
              <a:t>i</a:t>
            </a:r>
            <a:r>
              <a:rPr lang="en-US" altLang="zh-CN" sz="1600" dirty="0"/>
              <a:t> + NUM_BINS * 2 + 2];</a:t>
            </a:r>
          </a:p>
          <a:p>
            <a:r>
              <a:rPr lang="en-US" altLang="zh-CN" sz="1600" dirty="0"/>
              <a:t>  }</a:t>
            </a:r>
          </a:p>
          <a:p>
            <a:r>
              <a:rPr lang="en-US" altLang="zh-CN" sz="1600" dirty="0"/>
              <a:t>}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8944640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94856E-A8B8-4306-B62F-BD59FCFB84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7244" y="403301"/>
            <a:ext cx="10357510" cy="984885"/>
          </a:xfrm>
        </p:spPr>
        <p:txBody>
          <a:bodyPr/>
          <a:lstStyle/>
          <a:p>
            <a:r>
              <a:rPr lang="en-US" altLang="zh-CN" b="0" dirty="0"/>
              <a:t>second kernel</a:t>
            </a:r>
            <a:r>
              <a:rPr lang="zh-CN" altLang="en-US" b="0" dirty="0"/>
              <a:t>：</a:t>
            </a:r>
            <a:r>
              <a:rPr lang="en-US" altLang="zh-CN" b="0" dirty="0"/>
              <a:t> we accumulate all partial histograms into the global one</a:t>
            </a:r>
            <a:endParaRPr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1F29E49E-F306-4805-94FC-2773073953E0}"/>
              </a:ext>
            </a:extLst>
          </p:cNvPr>
          <p:cNvSpPr/>
          <p:nvPr/>
        </p:nvSpPr>
        <p:spPr>
          <a:xfrm>
            <a:off x="2819400" y="2133600"/>
            <a:ext cx="6096000" cy="31393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/>
              <a:t>__global__ void </a:t>
            </a:r>
            <a:r>
              <a:rPr lang="en-US" altLang="zh-CN" dirty="0" err="1"/>
              <a:t>histogram_final_accum</a:t>
            </a:r>
            <a:r>
              <a:rPr lang="en-US" altLang="zh-CN" dirty="0"/>
              <a:t>(const unsigned int *in, int n, unsigned int *out)</a:t>
            </a:r>
          </a:p>
          <a:p>
            <a:r>
              <a:rPr lang="en-US" altLang="zh-CN" dirty="0"/>
              <a:t>{</a:t>
            </a:r>
          </a:p>
          <a:p>
            <a:r>
              <a:rPr lang="en-US" altLang="zh-CN" dirty="0"/>
              <a:t>  int </a:t>
            </a:r>
            <a:r>
              <a:rPr lang="en-US" altLang="zh-CN" dirty="0" err="1"/>
              <a:t>i</a:t>
            </a:r>
            <a:r>
              <a:rPr lang="en-US" altLang="zh-CN" dirty="0"/>
              <a:t> = </a:t>
            </a:r>
            <a:r>
              <a:rPr lang="en-US" altLang="zh-CN" dirty="0" err="1"/>
              <a:t>blockIdx.x</a:t>
            </a:r>
            <a:r>
              <a:rPr lang="en-US" altLang="zh-CN" dirty="0"/>
              <a:t> * </a:t>
            </a:r>
            <a:r>
              <a:rPr lang="en-US" altLang="zh-CN" dirty="0" err="1"/>
              <a:t>blockDim.x</a:t>
            </a:r>
            <a:r>
              <a:rPr lang="en-US" altLang="zh-CN" dirty="0"/>
              <a:t> + </a:t>
            </a:r>
            <a:r>
              <a:rPr lang="en-US" altLang="zh-CN" dirty="0" err="1"/>
              <a:t>threadIdx.x</a:t>
            </a:r>
            <a:r>
              <a:rPr lang="en-US" altLang="zh-CN" dirty="0"/>
              <a:t>;</a:t>
            </a:r>
          </a:p>
          <a:p>
            <a:r>
              <a:rPr lang="en-US" altLang="zh-CN" dirty="0"/>
              <a:t>  if (</a:t>
            </a:r>
            <a:r>
              <a:rPr lang="en-US" altLang="zh-CN" dirty="0" err="1"/>
              <a:t>i</a:t>
            </a:r>
            <a:r>
              <a:rPr lang="en-US" altLang="zh-CN" dirty="0"/>
              <a:t> &lt; 3 * NUM_BINS) {</a:t>
            </a:r>
          </a:p>
          <a:p>
            <a:r>
              <a:rPr lang="en-US" altLang="zh-CN" dirty="0"/>
              <a:t>    unsigned int total = 0;</a:t>
            </a:r>
          </a:p>
          <a:p>
            <a:r>
              <a:rPr lang="en-US" altLang="zh-CN" dirty="0"/>
              <a:t>    for (int j = 0; j &lt; n; </a:t>
            </a:r>
            <a:r>
              <a:rPr lang="en-US" altLang="zh-CN" dirty="0" err="1"/>
              <a:t>j++</a:t>
            </a:r>
            <a:r>
              <a:rPr lang="en-US" altLang="zh-CN" dirty="0"/>
              <a:t>) </a:t>
            </a:r>
          </a:p>
          <a:p>
            <a:r>
              <a:rPr lang="en-US" altLang="zh-CN" dirty="0"/>
              <a:t>      total += in[</a:t>
            </a:r>
            <a:r>
              <a:rPr lang="en-US" altLang="zh-CN" dirty="0" err="1"/>
              <a:t>i</a:t>
            </a:r>
            <a:r>
              <a:rPr lang="en-US" altLang="zh-CN" dirty="0"/>
              <a:t> + NUM_PARTS * j];</a:t>
            </a:r>
          </a:p>
          <a:p>
            <a:r>
              <a:rPr lang="en-US" altLang="zh-CN" dirty="0"/>
              <a:t>    out[</a:t>
            </a:r>
            <a:r>
              <a:rPr lang="en-US" altLang="zh-CN" dirty="0" err="1"/>
              <a:t>i</a:t>
            </a:r>
            <a:r>
              <a:rPr lang="en-US" altLang="zh-CN" dirty="0"/>
              <a:t>] = total;</a:t>
            </a:r>
          </a:p>
          <a:p>
            <a:r>
              <a:rPr lang="en-US" altLang="zh-CN" dirty="0"/>
              <a:t>  }</a:t>
            </a:r>
          </a:p>
          <a:p>
            <a:r>
              <a:rPr lang="en-US" altLang="zh-CN" dirty="0"/>
              <a:t>}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226855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6E19A2A2-CE14-4797-ACE5-68CB018009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1143000"/>
            <a:ext cx="7172325" cy="36576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73F05F1D-01B4-40D1-B092-8635F0D085F9}"/>
              </a:ext>
            </a:extLst>
          </p:cNvPr>
          <p:cNvSpPr/>
          <p:nvPr/>
        </p:nvSpPr>
        <p:spPr>
          <a:xfrm>
            <a:off x="2971800" y="4846320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/>
              <a:t>Performance of our histogram algorithm comparing global memory atomics to shared memory atomics on a Kepler architecture NVIDIA GeForce GTX TITAN GPU.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827883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55BAABE8-79C3-4D7E-AF0C-CBEF09C8E5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0" y="1219200"/>
            <a:ext cx="7172325" cy="36576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F67EC246-1B15-48CD-A819-F7D1716B4B3D}"/>
              </a:ext>
            </a:extLst>
          </p:cNvPr>
          <p:cNvSpPr/>
          <p:nvPr/>
        </p:nvSpPr>
        <p:spPr>
          <a:xfrm>
            <a:off x="2976562" y="5177135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/>
              <a:t> Performance of our histogram algorithm comparing global memory atomics to shared memory atomics on a Maxwell architecture NVIDIA GeForce GTX TITAN X GPU.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572218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7244" y="403301"/>
            <a:ext cx="5641975" cy="5124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Thread </a:t>
            </a:r>
            <a:r>
              <a:rPr dirty="0"/>
              <a:t>Block</a:t>
            </a:r>
            <a:r>
              <a:rPr spc="15" dirty="0"/>
              <a:t> </a:t>
            </a:r>
            <a:r>
              <a:rPr spc="-5" dirty="0"/>
              <a:t>Scheduling</a:t>
            </a:r>
          </a:p>
        </p:txBody>
      </p:sp>
      <p:sp>
        <p:nvSpPr>
          <p:cNvPr id="4" name="object 4"/>
          <p:cNvSpPr/>
          <p:nvPr/>
        </p:nvSpPr>
        <p:spPr>
          <a:xfrm>
            <a:off x="1062101" y="2260563"/>
            <a:ext cx="2109216" cy="21671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62101" y="2260563"/>
            <a:ext cx="2109470" cy="2167255"/>
          </a:xfrm>
          <a:custGeom>
            <a:avLst/>
            <a:gdLst/>
            <a:ahLst/>
            <a:cxnLst/>
            <a:rect l="l" t="t" r="r" b="b"/>
            <a:pathLst>
              <a:path w="2109470" h="2167254">
                <a:moveTo>
                  <a:pt x="0" y="2167128"/>
                </a:moveTo>
                <a:lnTo>
                  <a:pt x="2109216" y="2167128"/>
                </a:lnTo>
                <a:lnTo>
                  <a:pt x="2109216" y="0"/>
                </a:lnTo>
                <a:lnTo>
                  <a:pt x="0" y="0"/>
                </a:lnTo>
                <a:lnTo>
                  <a:pt x="0" y="2167128"/>
                </a:lnTo>
                <a:close/>
              </a:path>
            </a:pathLst>
          </a:custGeom>
          <a:ln w="6095">
            <a:solidFill>
              <a:srgbClr val="855D5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16964" y="2303235"/>
            <a:ext cx="2036064" cy="20634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665092" y="2650707"/>
            <a:ext cx="8250935" cy="3048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665092" y="2650707"/>
            <a:ext cx="8251190" cy="304800"/>
          </a:xfrm>
          <a:custGeom>
            <a:avLst/>
            <a:gdLst/>
            <a:ahLst/>
            <a:cxnLst/>
            <a:rect l="l" t="t" r="r" b="b"/>
            <a:pathLst>
              <a:path w="8251190" h="304800">
                <a:moveTo>
                  <a:pt x="0" y="304800"/>
                </a:moveTo>
                <a:lnTo>
                  <a:pt x="8250935" y="304800"/>
                </a:lnTo>
                <a:lnTo>
                  <a:pt x="8250935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6096">
            <a:solidFill>
              <a:srgbClr val="855D5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704716" y="2690330"/>
            <a:ext cx="8174736" cy="23164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619372" y="3729698"/>
            <a:ext cx="8250935" cy="30784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619372" y="3729698"/>
            <a:ext cx="8251190" cy="307975"/>
          </a:xfrm>
          <a:custGeom>
            <a:avLst/>
            <a:gdLst/>
            <a:ahLst/>
            <a:cxnLst/>
            <a:rect l="l" t="t" r="r" b="b"/>
            <a:pathLst>
              <a:path w="8251190" h="307975">
                <a:moveTo>
                  <a:pt x="0" y="307847"/>
                </a:moveTo>
                <a:lnTo>
                  <a:pt x="8250935" y="307847"/>
                </a:lnTo>
                <a:lnTo>
                  <a:pt x="8250935" y="0"/>
                </a:lnTo>
                <a:lnTo>
                  <a:pt x="0" y="0"/>
                </a:lnTo>
                <a:lnTo>
                  <a:pt x="0" y="307847"/>
                </a:lnTo>
                <a:close/>
              </a:path>
            </a:pathLst>
          </a:custGeom>
          <a:ln w="6096">
            <a:solidFill>
              <a:srgbClr val="855D5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658997" y="3772371"/>
            <a:ext cx="8174736" cy="23164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293236" y="2278851"/>
            <a:ext cx="177165" cy="1073150"/>
          </a:xfrm>
          <a:custGeom>
            <a:avLst/>
            <a:gdLst/>
            <a:ahLst/>
            <a:cxnLst/>
            <a:rect l="l" t="t" r="r" b="b"/>
            <a:pathLst>
              <a:path w="177164" h="1073150">
                <a:moveTo>
                  <a:pt x="0" y="0"/>
                </a:moveTo>
                <a:lnTo>
                  <a:pt x="34385" y="11233"/>
                </a:lnTo>
                <a:lnTo>
                  <a:pt x="62483" y="41862"/>
                </a:lnTo>
                <a:lnTo>
                  <a:pt x="81438" y="87278"/>
                </a:lnTo>
                <a:lnTo>
                  <a:pt x="88391" y="142875"/>
                </a:lnTo>
                <a:lnTo>
                  <a:pt x="88391" y="393573"/>
                </a:lnTo>
                <a:lnTo>
                  <a:pt x="95345" y="449169"/>
                </a:lnTo>
                <a:lnTo>
                  <a:pt x="114300" y="494585"/>
                </a:lnTo>
                <a:lnTo>
                  <a:pt x="142398" y="525214"/>
                </a:lnTo>
                <a:lnTo>
                  <a:pt x="176784" y="536448"/>
                </a:lnTo>
                <a:lnTo>
                  <a:pt x="142398" y="547681"/>
                </a:lnTo>
                <a:lnTo>
                  <a:pt x="114299" y="578310"/>
                </a:lnTo>
                <a:lnTo>
                  <a:pt x="95345" y="623726"/>
                </a:lnTo>
                <a:lnTo>
                  <a:pt x="88391" y="679323"/>
                </a:lnTo>
                <a:lnTo>
                  <a:pt x="88391" y="930021"/>
                </a:lnTo>
                <a:lnTo>
                  <a:pt x="81438" y="985617"/>
                </a:lnTo>
                <a:lnTo>
                  <a:pt x="62483" y="1031033"/>
                </a:lnTo>
                <a:lnTo>
                  <a:pt x="34385" y="1061662"/>
                </a:lnTo>
                <a:lnTo>
                  <a:pt x="0" y="1072896"/>
                </a:lnTo>
              </a:path>
            </a:pathLst>
          </a:custGeom>
          <a:ln w="18288">
            <a:solidFill>
              <a:srgbClr val="D24717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293236" y="3354795"/>
            <a:ext cx="177165" cy="1073150"/>
          </a:xfrm>
          <a:custGeom>
            <a:avLst/>
            <a:gdLst/>
            <a:ahLst/>
            <a:cxnLst/>
            <a:rect l="l" t="t" r="r" b="b"/>
            <a:pathLst>
              <a:path w="177164" h="1073150">
                <a:moveTo>
                  <a:pt x="0" y="0"/>
                </a:moveTo>
                <a:lnTo>
                  <a:pt x="34385" y="11233"/>
                </a:lnTo>
                <a:lnTo>
                  <a:pt x="62483" y="41862"/>
                </a:lnTo>
                <a:lnTo>
                  <a:pt x="81438" y="87278"/>
                </a:lnTo>
                <a:lnTo>
                  <a:pt x="88391" y="142875"/>
                </a:lnTo>
                <a:lnTo>
                  <a:pt x="88391" y="393572"/>
                </a:lnTo>
                <a:lnTo>
                  <a:pt x="95345" y="449169"/>
                </a:lnTo>
                <a:lnTo>
                  <a:pt x="114300" y="494585"/>
                </a:lnTo>
                <a:lnTo>
                  <a:pt x="142398" y="525214"/>
                </a:lnTo>
                <a:lnTo>
                  <a:pt x="176784" y="536447"/>
                </a:lnTo>
                <a:lnTo>
                  <a:pt x="142398" y="547681"/>
                </a:lnTo>
                <a:lnTo>
                  <a:pt x="114299" y="578310"/>
                </a:lnTo>
                <a:lnTo>
                  <a:pt x="95345" y="623726"/>
                </a:lnTo>
                <a:lnTo>
                  <a:pt x="88391" y="679322"/>
                </a:lnTo>
                <a:lnTo>
                  <a:pt x="88391" y="930020"/>
                </a:lnTo>
                <a:lnTo>
                  <a:pt x="81438" y="985617"/>
                </a:lnTo>
                <a:lnTo>
                  <a:pt x="62483" y="1031033"/>
                </a:lnTo>
                <a:lnTo>
                  <a:pt x="34385" y="1061662"/>
                </a:lnTo>
                <a:lnTo>
                  <a:pt x="0" y="1072895"/>
                </a:lnTo>
              </a:path>
            </a:pathLst>
          </a:custGeom>
          <a:ln w="18288">
            <a:solidFill>
              <a:srgbClr val="D24717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1447800" y="1828800"/>
            <a:ext cx="4522470" cy="724535"/>
          </a:xfrm>
          <a:prstGeom prst="rect">
            <a:avLst/>
          </a:prstGeom>
        </p:spPr>
        <p:txBody>
          <a:bodyPr vert="horz" wrap="square" lIns="0" tIns="876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90"/>
              </a:spcBef>
            </a:pPr>
            <a:r>
              <a:rPr sz="1800" spc="-10" dirty="0">
                <a:latin typeface="Calibri"/>
                <a:cs typeface="Calibri"/>
              </a:rPr>
              <a:t>Thread </a:t>
            </a:r>
            <a:r>
              <a:rPr sz="1800" dirty="0">
                <a:latin typeface="Calibri"/>
                <a:cs typeface="Calibri"/>
              </a:rPr>
              <a:t>Block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0</a:t>
            </a:r>
            <a:endParaRPr sz="1800">
              <a:latin typeface="Calibri"/>
              <a:cs typeface="Calibri"/>
            </a:endParaRPr>
          </a:p>
          <a:p>
            <a:pPr marL="2294255">
              <a:lnSpc>
                <a:spcPct val="100000"/>
              </a:lnSpc>
              <a:spcBef>
                <a:spcPts val="590"/>
              </a:spcBef>
            </a:pPr>
            <a:r>
              <a:rPr sz="1800" spc="-10" dirty="0">
                <a:latin typeface="Calibri"/>
                <a:cs typeface="Calibri"/>
              </a:rPr>
              <a:t>Thread </a:t>
            </a:r>
            <a:r>
              <a:rPr sz="1800" dirty="0">
                <a:latin typeface="Calibri"/>
                <a:cs typeface="Calibri"/>
              </a:rPr>
              <a:t>Block 0, </a:t>
            </a:r>
            <a:r>
              <a:rPr sz="1800" spc="-20" dirty="0">
                <a:latin typeface="Calibri"/>
                <a:cs typeface="Calibri"/>
              </a:rPr>
              <a:t>WARP</a:t>
            </a:r>
            <a:r>
              <a:rPr sz="1800" spc="-6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1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721227" y="3353728"/>
            <a:ext cx="223774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Thread </a:t>
            </a:r>
            <a:r>
              <a:rPr sz="1800" dirty="0">
                <a:latin typeface="Calibri"/>
                <a:cs typeface="Calibri"/>
              </a:rPr>
              <a:t>Block 0, </a:t>
            </a:r>
            <a:r>
              <a:rPr sz="1800" spc="-20" dirty="0">
                <a:latin typeface="Calibri"/>
                <a:cs typeface="Calibri"/>
              </a:rPr>
              <a:t>WARP</a:t>
            </a:r>
            <a:r>
              <a:rPr sz="1800" spc="-9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0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E48B61E6-8C7F-4EFA-BDE2-184541DC7FB4}"/>
              </a:ext>
            </a:extLst>
          </p:cNvPr>
          <p:cNvSpPr/>
          <p:nvPr/>
        </p:nvSpPr>
        <p:spPr>
          <a:xfrm>
            <a:off x="2971800" y="5086962"/>
            <a:ext cx="6705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block</a:t>
            </a:r>
            <a:r>
              <a:rPr lang="zh-CN" altLang="en-US" dirty="0"/>
              <a:t>可以是一维二维或者三维的，但是，从硬件角度看，</a:t>
            </a:r>
            <a:endParaRPr lang="en-US" altLang="zh-CN" dirty="0"/>
          </a:p>
          <a:p>
            <a:r>
              <a:rPr lang="zh-CN" altLang="en-US" dirty="0"/>
              <a:t>所有的</a:t>
            </a:r>
            <a:r>
              <a:rPr lang="en-US" altLang="zh-CN" dirty="0"/>
              <a:t>thread</a:t>
            </a:r>
            <a:r>
              <a:rPr lang="zh-CN" altLang="en-US" dirty="0"/>
              <a:t>都被组织成一维，每个</a:t>
            </a:r>
            <a:r>
              <a:rPr lang="en-US" altLang="zh-CN" dirty="0"/>
              <a:t>thread</a:t>
            </a:r>
            <a:r>
              <a:rPr lang="zh-CN" altLang="en-US" dirty="0"/>
              <a:t>都有个唯一的</a:t>
            </a:r>
            <a:r>
              <a:rPr lang="en-US" altLang="zh-CN" dirty="0"/>
              <a:t>ID</a:t>
            </a:r>
            <a:endParaRPr lang="zh-CN" alt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7244" y="403301"/>
            <a:ext cx="3689350" cy="5124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Warp</a:t>
            </a:r>
            <a:r>
              <a:rPr spc="-75" dirty="0"/>
              <a:t> </a:t>
            </a:r>
            <a:r>
              <a:rPr dirty="0"/>
              <a:t>Scheduling</a:t>
            </a:r>
          </a:p>
        </p:txBody>
      </p:sp>
      <p:sp>
        <p:nvSpPr>
          <p:cNvPr id="5" name="object 5"/>
          <p:cNvSpPr/>
          <p:nvPr/>
        </p:nvSpPr>
        <p:spPr>
          <a:xfrm>
            <a:off x="6553200" y="1467561"/>
            <a:ext cx="3706368" cy="38526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198867" y="1558823"/>
            <a:ext cx="242125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Streaming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Multiprocessor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253731" y="3707282"/>
            <a:ext cx="227520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Shared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Memory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/</a:t>
            </a:r>
            <a:r>
              <a:rPr sz="180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Cache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318628" y="4253179"/>
            <a:ext cx="21310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Scheduler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/</a:t>
            </a:r>
            <a:r>
              <a:rPr sz="1800" spc="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Dispatcher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919340" y="4824679"/>
            <a:ext cx="29324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Instruction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Cache and</a:t>
            </a:r>
            <a:r>
              <a:rPr sz="1800" spc="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Registers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E707AFF1-F512-4CFA-AD36-F3B756B12D16}"/>
              </a:ext>
            </a:extLst>
          </p:cNvPr>
          <p:cNvSpPr/>
          <p:nvPr/>
        </p:nvSpPr>
        <p:spPr>
          <a:xfrm>
            <a:off x="908305" y="2206616"/>
            <a:ext cx="4730496" cy="23462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一个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warp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中的线程必然在同一个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中，如果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所含线程数目不是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warp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大小的整数倍，那么多出的那些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thread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所在的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warp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中，会剩余一些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inactive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thread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7244" y="403301"/>
            <a:ext cx="3445510" cy="5124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Warps </a:t>
            </a:r>
            <a:r>
              <a:rPr dirty="0"/>
              <a:t>and</a:t>
            </a:r>
            <a:r>
              <a:rPr spc="-50" dirty="0"/>
              <a:t> </a:t>
            </a:r>
            <a:r>
              <a:rPr spc="5" dirty="0"/>
              <a:t>SIMD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792427" y="1609262"/>
            <a:ext cx="6138851" cy="2779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ts val="100"/>
              </a:spcBef>
              <a:buSzPct val="95833"/>
              <a:buFont typeface="Arial" panose="020B0604020202020204" pitchFamily="34" charset="0"/>
              <a:buChar char="•"/>
              <a:tabLst>
                <a:tab pos="285115" algn="l"/>
              </a:tabLst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GPU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支持传统的控制流语句；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spcBef>
                <a:spcPts val="100"/>
              </a:spcBef>
              <a:buSzPct val="95833"/>
              <a:buFont typeface="Arial" panose="020B0604020202020204" pitchFamily="34" charset="0"/>
              <a:buChar char="•"/>
              <a:tabLst>
                <a:tab pos="285115" algn="l"/>
              </a:tabLst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CPU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有复杂的硬件设计可以很好的做分支预测；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spcBef>
                <a:spcPts val="100"/>
              </a:spcBef>
              <a:buSzPct val="95833"/>
              <a:buFont typeface="Arial" panose="020B0604020202020204" pitchFamily="34" charset="0"/>
              <a:buChar char="•"/>
              <a:tabLst>
                <a:tab pos="285115" algn="l"/>
              </a:tabLst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GPU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就没那么复杂的分支预测了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spcBef>
                <a:spcPts val="100"/>
              </a:spcBef>
              <a:buSzPct val="95833"/>
              <a:buFont typeface="Arial" panose="020B0604020202020204" pitchFamily="34" charset="0"/>
              <a:buChar char="•"/>
              <a:tabLst>
                <a:tab pos="285115" algn="l"/>
              </a:tabLst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warp divergence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问题只会发生在同一个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warp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中。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spcBef>
                <a:spcPts val="100"/>
              </a:spcBef>
              <a:buSzPct val="95833"/>
              <a:buFont typeface="Arial" panose="020B0604020202020204" pitchFamily="34" charset="0"/>
              <a:buChar char="•"/>
              <a:tabLst>
                <a:tab pos="285115" algn="l"/>
              </a:tabLst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为了获得最好的性能，就需要避免同一个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warp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存在不同的执行路径。</a:t>
            </a:r>
            <a:endParaRPr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8680704" y="2145792"/>
            <a:ext cx="1414780" cy="1887220"/>
          </a:xfrm>
          <a:custGeom>
            <a:avLst/>
            <a:gdLst/>
            <a:ahLst/>
            <a:cxnLst/>
            <a:rect l="l" t="t" r="r" b="b"/>
            <a:pathLst>
              <a:path w="1414779" h="1887220">
                <a:moveTo>
                  <a:pt x="1178560" y="0"/>
                </a:moveTo>
                <a:lnTo>
                  <a:pt x="235712" y="0"/>
                </a:lnTo>
                <a:lnTo>
                  <a:pt x="188209" y="4789"/>
                </a:lnTo>
                <a:lnTo>
                  <a:pt x="143964" y="18524"/>
                </a:lnTo>
                <a:lnTo>
                  <a:pt x="103925" y="40257"/>
                </a:lnTo>
                <a:lnTo>
                  <a:pt x="69040" y="69040"/>
                </a:lnTo>
                <a:lnTo>
                  <a:pt x="40257" y="103925"/>
                </a:lnTo>
                <a:lnTo>
                  <a:pt x="18524" y="143964"/>
                </a:lnTo>
                <a:lnTo>
                  <a:pt x="4789" y="188209"/>
                </a:lnTo>
                <a:lnTo>
                  <a:pt x="0" y="235712"/>
                </a:lnTo>
                <a:lnTo>
                  <a:pt x="0" y="1651000"/>
                </a:lnTo>
                <a:lnTo>
                  <a:pt x="4789" y="1698502"/>
                </a:lnTo>
                <a:lnTo>
                  <a:pt x="18524" y="1742747"/>
                </a:lnTo>
                <a:lnTo>
                  <a:pt x="40257" y="1782786"/>
                </a:lnTo>
                <a:lnTo>
                  <a:pt x="69040" y="1817671"/>
                </a:lnTo>
                <a:lnTo>
                  <a:pt x="103925" y="1846454"/>
                </a:lnTo>
                <a:lnTo>
                  <a:pt x="143964" y="1868187"/>
                </a:lnTo>
                <a:lnTo>
                  <a:pt x="188209" y="1881922"/>
                </a:lnTo>
                <a:lnTo>
                  <a:pt x="235712" y="1886712"/>
                </a:lnTo>
                <a:lnTo>
                  <a:pt x="1178560" y="1886712"/>
                </a:lnTo>
                <a:lnTo>
                  <a:pt x="1226062" y="1881922"/>
                </a:lnTo>
                <a:lnTo>
                  <a:pt x="1270307" y="1868187"/>
                </a:lnTo>
                <a:lnTo>
                  <a:pt x="1310346" y="1846454"/>
                </a:lnTo>
                <a:lnTo>
                  <a:pt x="1345231" y="1817671"/>
                </a:lnTo>
                <a:lnTo>
                  <a:pt x="1374014" y="1782786"/>
                </a:lnTo>
                <a:lnTo>
                  <a:pt x="1395747" y="1742747"/>
                </a:lnTo>
                <a:lnTo>
                  <a:pt x="1409482" y="1698502"/>
                </a:lnTo>
                <a:lnTo>
                  <a:pt x="1414271" y="1651000"/>
                </a:lnTo>
                <a:lnTo>
                  <a:pt x="1414271" y="235712"/>
                </a:lnTo>
                <a:lnTo>
                  <a:pt x="1409482" y="188209"/>
                </a:lnTo>
                <a:lnTo>
                  <a:pt x="1395747" y="143964"/>
                </a:lnTo>
                <a:lnTo>
                  <a:pt x="1374014" y="103925"/>
                </a:lnTo>
                <a:lnTo>
                  <a:pt x="1345231" y="69040"/>
                </a:lnTo>
                <a:lnTo>
                  <a:pt x="1310346" y="40257"/>
                </a:lnTo>
                <a:lnTo>
                  <a:pt x="1270307" y="18524"/>
                </a:lnTo>
                <a:lnTo>
                  <a:pt x="1226062" y="4789"/>
                </a:lnTo>
                <a:lnTo>
                  <a:pt x="1178560" y="0"/>
                </a:lnTo>
                <a:close/>
              </a:path>
            </a:pathLst>
          </a:custGeom>
          <a:solidFill>
            <a:srgbClr val="D2CEC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680704" y="2145792"/>
            <a:ext cx="1414780" cy="1887220"/>
          </a:xfrm>
          <a:custGeom>
            <a:avLst/>
            <a:gdLst/>
            <a:ahLst/>
            <a:cxnLst/>
            <a:rect l="l" t="t" r="r" b="b"/>
            <a:pathLst>
              <a:path w="1414779" h="1887220">
                <a:moveTo>
                  <a:pt x="235712" y="1886712"/>
                </a:moveTo>
                <a:lnTo>
                  <a:pt x="188209" y="1881922"/>
                </a:lnTo>
                <a:lnTo>
                  <a:pt x="143964" y="1868187"/>
                </a:lnTo>
                <a:lnTo>
                  <a:pt x="103925" y="1846454"/>
                </a:lnTo>
                <a:lnTo>
                  <a:pt x="69040" y="1817671"/>
                </a:lnTo>
                <a:lnTo>
                  <a:pt x="40257" y="1782786"/>
                </a:lnTo>
                <a:lnTo>
                  <a:pt x="18524" y="1742747"/>
                </a:lnTo>
                <a:lnTo>
                  <a:pt x="4789" y="1698502"/>
                </a:lnTo>
                <a:lnTo>
                  <a:pt x="0" y="1651000"/>
                </a:lnTo>
                <a:lnTo>
                  <a:pt x="0" y="235712"/>
                </a:lnTo>
                <a:lnTo>
                  <a:pt x="4789" y="188209"/>
                </a:lnTo>
                <a:lnTo>
                  <a:pt x="18524" y="143964"/>
                </a:lnTo>
                <a:lnTo>
                  <a:pt x="40257" y="103925"/>
                </a:lnTo>
                <a:lnTo>
                  <a:pt x="69040" y="69040"/>
                </a:lnTo>
                <a:lnTo>
                  <a:pt x="103925" y="40257"/>
                </a:lnTo>
                <a:lnTo>
                  <a:pt x="143964" y="18524"/>
                </a:lnTo>
                <a:lnTo>
                  <a:pt x="188209" y="4789"/>
                </a:lnTo>
                <a:lnTo>
                  <a:pt x="235712" y="0"/>
                </a:lnTo>
                <a:lnTo>
                  <a:pt x="1178560" y="0"/>
                </a:lnTo>
                <a:lnTo>
                  <a:pt x="1226062" y="4789"/>
                </a:lnTo>
                <a:lnTo>
                  <a:pt x="1270307" y="18524"/>
                </a:lnTo>
                <a:lnTo>
                  <a:pt x="1310346" y="40257"/>
                </a:lnTo>
                <a:lnTo>
                  <a:pt x="1345231" y="69040"/>
                </a:lnTo>
                <a:lnTo>
                  <a:pt x="1374014" y="103925"/>
                </a:lnTo>
                <a:lnTo>
                  <a:pt x="1395747" y="143964"/>
                </a:lnTo>
                <a:lnTo>
                  <a:pt x="1409482" y="188209"/>
                </a:lnTo>
                <a:lnTo>
                  <a:pt x="1414271" y="235712"/>
                </a:lnTo>
                <a:lnTo>
                  <a:pt x="1414271" y="1651000"/>
                </a:lnTo>
                <a:lnTo>
                  <a:pt x="1409482" y="1698502"/>
                </a:lnTo>
                <a:lnTo>
                  <a:pt x="1395747" y="1742747"/>
                </a:lnTo>
                <a:lnTo>
                  <a:pt x="1374014" y="1782786"/>
                </a:lnTo>
                <a:lnTo>
                  <a:pt x="1345231" y="1817671"/>
                </a:lnTo>
                <a:lnTo>
                  <a:pt x="1310346" y="1846454"/>
                </a:lnTo>
                <a:lnTo>
                  <a:pt x="1270307" y="1868187"/>
                </a:lnTo>
                <a:lnTo>
                  <a:pt x="1226062" y="1881922"/>
                </a:lnTo>
                <a:lnTo>
                  <a:pt x="1178560" y="1886712"/>
                </a:lnTo>
                <a:lnTo>
                  <a:pt x="235712" y="1886712"/>
                </a:lnTo>
                <a:close/>
              </a:path>
            </a:pathLst>
          </a:custGeom>
          <a:ln w="12192">
            <a:solidFill>
              <a:srgbClr val="6C463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9737978" y="2556232"/>
            <a:ext cx="254000" cy="107442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Vector</a:t>
            </a:r>
            <a:r>
              <a:rPr sz="1800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Unit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382000" y="1447800"/>
            <a:ext cx="1564005" cy="490855"/>
          </a:xfrm>
          <a:prstGeom prst="rect">
            <a:avLst/>
          </a:prstGeom>
          <a:solidFill>
            <a:srgbClr val="946151"/>
          </a:solidFill>
          <a:ln w="12192">
            <a:solidFill>
              <a:srgbClr val="6C4639"/>
            </a:solidFill>
          </a:ln>
        </p:spPr>
        <p:txBody>
          <a:bodyPr vert="horz" wrap="square" lIns="0" tIns="111760" rIns="0" bIns="0" rtlCol="0">
            <a:spAutoFit/>
          </a:bodyPr>
          <a:lstStyle/>
          <a:p>
            <a:pPr marL="128270">
              <a:lnSpc>
                <a:spcPct val="100000"/>
              </a:lnSpc>
              <a:spcBef>
                <a:spcPts val="880"/>
              </a:spcBef>
            </a:pP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Instruction</a:t>
            </a:r>
            <a:r>
              <a:rPr sz="16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Pool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930639" y="2298192"/>
            <a:ext cx="463550" cy="341630"/>
          </a:xfrm>
          <a:prstGeom prst="rect">
            <a:avLst/>
          </a:prstGeom>
          <a:solidFill>
            <a:srgbClr val="BCB095"/>
          </a:solidFill>
          <a:ln w="18288">
            <a:solidFill>
              <a:srgbClr val="585858"/>
            </a:solidFill>
          </a:ln>
        </p:spPr>
        <p:txBody>
          <a:bodyPr vert="horz" wrap="square" lIns="0" tIns="35560" rIns="0" bIns="0" rtlCol="0">
            <a:spAutoFit/>
          </a:bodyPr>
          <a:lstStyle/>
          <a:p>
            <a:pPr marL="114300">
              <a:lnSpc>
                <a:spcPct val="100000"/>
              </a:lnSpc>
              <a:spcBef>
                <a:spcPts val="280"/>
              </a:spcBef>
            </a:pP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PU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8106156" y="2401824"/>
            <a:ext cx="824865" cy="137160"/>
          </a:xfrm>
          <a:custGeom>
            <a:avLst/>
            <a:gdLst/>
            <a:ahLst/>
            <a:cxnLst/>
            <a:rect l="l" t="t" r="r" b="b"/>
            <a:pathLst>
              <a:path w="824864" h="137160">
                <a:moveTo>
                  <a:pt x="687577" y="0"/>
                </a:moveTo>
                <a:lnTo>
                  <a:pt x="687577" y="137159"/>
                </a:lnTo>
                <a:lnTo>
                  <a:pt x="779018" y="91439"/>
                </a:lnTo>
                <a:lnTo>
                  <a:pt x="710438" y="91439"/>
                </a:lnTo>
                <a:lnTo>
                  <a:pt x="710438" y="45719"/>
                </a:lnTo>
                <a:lnTo>
                  <a:pt x="779017" y="45719"/>
                </a:lnTo>
                <a:lnTo>
                  <a:pt x="687577" y="0"/>
                </a:lnTo>
                <a:close/>
              </a:path>
              <a:path w="824864" h="137160">
                <a:moveTo>
                  <a:pt x="687577" y="45719"/>
                </a:moveTo>
                <a:lnTo>
                  <a:pt x="0" y="45719"/>
                </a:lnTo>
                <a:lnTo>
                  <a:pt x="0" y="91439"/>
                </a:lnTo>
                <a:lnTo>
                  <a:pt x="687577" y="91439"/>
                </a:lnTo>
                <a:lnTo>
                  <a:pt x="687577" y="45719"/>
                </a:lnTo>
                <a:close/>
              </a:path>
              <a:path w="824864" h="137160">
                <a:moveTo>
                  <a:pt x="779017" y="45719"/>
                </a:moveTo>
                <a:lnTo>
                  <a:pt x="710438" y="45719"/>
                </a:lnTo>
                <a:lnTo>
                  <a:pt x="710438" y="91439"/>
                </a:lnTo>
                <a:lnTo>
                  <a:pt x="779018" y="91439"/>
                </a:lnTo>
                <a:lnTo>
                  <a:pt x="824738" y="68579"/>
                </a:lnTo>
                <a:lnTo>
                  <a:pt x="779017" y="45719"/>
                </a:lnTo>
                <a:close/>
              </a:path>
            </a:pathLst>
          </a:custGeom>
          <a:solidFill>
            <a:srgbClr val="69636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7687056" y="2106168"/>
            <a:ext cx="417830" cy="1841500"/>
          </a:xfrm>
          <a:prstGeom prst="rect">
            <a:avLst/>
          </a:prstGeom>
          <a:solidFill>
            <a:srgbClr val="918485"/>
          </a:solidFill>
          <a:ln w="12192">
            <a:solidFill>
              <a:srgbClr val="695F5F"/>
            </a:solidFill>
          </a:ln>
        </p:spPr>
        <p:txBody>
          <a:bodyPr vert="vert270" wrap="square" lIns="0" tIns="74295" rIns="0" bIns="0" rtlCol="0">
            <a:spAutoFit/>
          </a:bodyPr>
          <a:lstStyle/>
          <a:p>
            <a:pPr marL="520700">
              <a:lnSpc>
                <a:spcPct val="100000"/>
              </a:lnSpc>
              <a:spcBef>
                <a:spcPts val="585"/>
              </a:spcBef>
            </a:pPr>
            <a:r>
              <a:rPr sz="1600" spc="-20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Pool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930639" y="2731009"/>
            <a:ext cx="463550" cy="341630"/>
          </a:xfrm>
          <a:prstGeom prst="rect">
            <a:avLst/>
          </a:prstGeom>
          <a:solidFill>
            <a:srgbClr val="BCB095"/>
          </a:solidFill>
          <a:ln w="18288">
            <a:solidFill>
              <a:srgbClr val="585858"/>
            </a:solidFill>
          </a:ln>
        </p:spPr>
        <p:txBody>
          <a:bodyPr vert="horz" wrap="square" lIns="0" tIns="36194" rIns="0" bIns="0" rtlCol="0">
            <a:spAutoFit/>
          </a:bodyPr>
          <a:lstStyle/>
          <a:p>
            <a:pPr marL="114300">
              <a:lnSpc>
                <a:spcPct val="100000"/>
              </a:lnSpc>
              <a:spcBef>
                <a:spcPts val="284"/>
              </a:spcBef>
            </a:pPr>
            <a:r>
              <a:rPr sz="1600" spc="10" dirty="0">
                <a:solidFill>
                  <a:srgbClr val="FFFFFF"/>
                </a:solidFill>
                <a:latin typeface="Calibri"/>
                <a:cs typeface="Calibri"/>
              </a:rPr>
              <a:t>PU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930639" y="3148585"/>
            <a:ext cx="463550" cy="341630"/>
          </a:xfrm>
          <a:prstGeom prst="rect">
            <a:avLst/>
          </a:prstGeom>
          <a:solidFill>
            <a:srgbClr val="BCB095"/>
          </a:solidFill>
          <a:ln w="18288">
            <a:solidFill>
              <a:srgbClr val="585858"/>
            </a:solidFill>
          </a:ln>
        </p:spPr>
        <p:txBody>
          <a:bodyPr vert="horz" wrap="square" lIns="0" tIns="37465" rIns="0" bIns="0" rtlCol="0">
            <a:spAutoFit/>
          </a:bodyPr>
          <a:lstStyle/>
          <a:p>
            <a:pPr marL="114300">
              <a:lnSpc>
                <a:spcPct val="100000"/>
              </a:lnSpc>
              <a:spcBef>
                <a:spcPts val="295"/>
              </a:spcBef>
            </a:pPr>
            <a:r>
              <a:rPr sz="1600" spc="10" dirty="0">
                <a:solidFill>
                  <a:srgbClr val="FFFFFF"/>
                </a:solidFill>
                <a:latin typeface="Calibri"/>
                <a:cs typeface="Calibri"/>
              </a:rPr>
              <a:t>PU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930639" y="3581400"/>
            <a:ext cx="463550" cy="341630"/>
          </a:xfrm>
          <a:prstGeom prst="rect">
            <a:avLst/>
          </a:prstGeom>
          <a:solidFill>
            <a:srgbClr val="BCB095"/>
          </a:solidFill>
          <a:ln w="18288">
            <a:solidFill>
              <a:srgbClr val="585858"/>
            </a:solidFill>
          </a:ln>
        </p:spPr>
        <p:txBody>
          <a:bodyPr vert="horz" wrap="square" lIns="0" tIns="37465" rIns="0" bIns="0" rtlCol="0">
            <a:spAutoFit/>
          </a:bodyPr>
          <a:lstStyle/>
          <a:p>
            <a:pPr marL="114300">
              <a:lnSpc>
                <a:spcPct val="100000"/>
              </a:lnSpc>
              <a:spcBef>
                <a:spcPts val="295"/>
              </a:spcBef>
            </a:pP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PU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8106156" y="2825497"/>
            <a:ext cx="824865" cy="137160"/>
          </a:xfrm>
          <a:custGeom>
            <a:avLst/>
            <a:gdLst/>
            <a:ahLst/>
            <a:cxnLst/>
            <a:rect l="l" t="t" r="r" b="b"/>
            <a:pathLst>
              <a:path w="824864" h="137160">
                <a:moveTo>
                  <a:pt x="687577" y="0"/>
                </a:moveTo>
                <a:lnTo>
                  <a:pt x="687577" y="137160"/>
                </a:lnTo>
                <a:lnTo>
                  <a:pt x="779018" y="91440"/>
                </a:lnTo>
                <a:lnTo>
                  <a:pt x="710438" y="91440"/>
                </a:lnTo>
                <a:lnTo>
                  <a:pt x="710438" y="45720"/>
                </a:lnTo>
                <a:lnTo>
                  <a:pt x="779017" y="45720"/>
                </a:lnTo>
                <a:lnTo>
                  <a:pt x="687577" y="0"/>
                </a:lnTo>
                <a:close/>
              </a:path>
              <a:path w="824864" h="137160">
                <a:moveTo>
                  <a:pt x="687577" y="45720"/>
                </a:moveTo>
                <a:lnTo>
                  <a:pt x="0" y="45720"/>
                </a:lnTo>
                <a:lnTo>
                  <a:pt x="0" y="91440"/>
                </a:lnTo>
                <a:lnTo>
                  <a:pt x="687577" y="91440"/>
                </a:lnTo>
                <a:lnTo>
                  <a:pt x="687577" y="45720"/>
                </a:lnTo>
                <a:close/>
              </a:path>
              <a:path w="824864" h="137160">
                <a:moveTo>
                  <a:pt x="779017" y="45720"/>
                </a:moveTo>
                <a:lnTo>
                  <a:pt x="710438" y="45720"/>
                </a:lnTo>
                <a:lnTo>
                  <a:pt x="710438" y="91440"/>
                </a:lnTo>
                <a:lnTo>
                  <a:pt x="779018" y="91440"/>
                </a:lnTo>
                <a:lnTo>
                  <a:pt x="824738" y="68580"/>
                </a:lnTo>
                <a:lnTo>
                  <a:pt x="779017" y="45720"/>
                </a:lnTo>
                <a:close/>
              </a:path>
            </a:pathLst>
          </a:custGeom>
          <a:solidFill>
            <a:srgbClr val="69636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106156" y="3252217"/>
            <a:ext cx="824865" cy="137160"/>
          </a:xfrm>
          <a:custGeom>
            <a:avLst/>
            <a:gdLst/>
            <a:ahLst/>
            <a:cxnLst/>
            <a:rect l="l" t="t" r="r" b="b"/>
            <a:pathLst>
              <a:path w="824864" h="137160">
                <a:moveTo>
                  <a:pt x="687577" y="0"/>
                </a:moveTo>
                <a:lnTo>
                  <a:pt x="687577" y="137159"/>
                </a:lnTo>
                <a:lnTo>
                  <a:pt x="779017" y="91439"/>
                </a:lnTo>
                <a:lnTo>
                  <a:pt x="710438" y="91439"/>
                </a:lnTo>
                <a:lnTo>
                  <a:pt x="710438" y="45719"/>
                </a:lnTo>
                <a:lnTo>
                  <a:pt x="779017" y="45719"/>
                </a:lnTo>
                <a:lnTo>
                  <a:pt x="687577" y="0"/>
                </a:lnTo>
                <a:close/>
              </a:path>
              <a:path w="824864" h="137160">
                <a:moveTo>
                  <a:pt x="687577" y="45719"/>
                </a:moveTo>
                <a:lnTo>
                  <a:pt x="0" y="45719"/>
                </a:lnTo>
                <a:lnTo>
                  <a:pt x="0" y="91439"/>
                </a:lnTo>
                <a:lnTo>
                  <a:pt x="687577" y="91439"/>
                </a:lnTo>
                <a:lnTo>
                  <a:pt x="687577" y="45719"/>
                </a:lnTo>
                <a:close/>
              </a:path>
              <a:path w="824864" h="137160">
                <a:moveTo>
                  <a:pt x="779017" y="45719"/>
                </a:moveTo>
                <a:lnTo>
                  <a:pt x="710438" y="45719"/>
                </a:lnTo>
                <a:lnTo>
                  <a:pt x="710438" y="91439"/>
                </a:lnTo>
                <a:lnTo>
                  <a:pt x="779017" y="91439"/>
                </a:lnTo>
                <a:lnTo>
                  <a:pt x="824738" y="68579"/>
                </a:lnTo>
                <a:lnTo>
                  <a:pt x="779017" y="45719"/>
                </a:lnTo>
                <a:close/>
              </a:path>
            </a:pathLst>
          </a:custGeom>
          <a:solidFill>
            <a:srgbClr val="69636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106156" y="3685033"/>
            <a:ext cx="824865" cy="137160"/>
          </a:xfrm>
          <a:custGeom>
            <a:avLst/>
            <a:gdLst/>
            <a:ahLst/>
            <a:cxnLst/>
            <a:rect l="l" t="t" r="r" b="b"/>
            <a:pathLst>
              <a:path w="824864" h="137160">
                <a:moveTo>
                  <a:pt x="687577" y="0"/>
                </a:moveTo>
                <a:lnTo>
                  <a:pt x="687577" y="137159"/>
                </a:lnTo>
                <a:lnTo>
                  <a:pt x="779017" y="91440"/>
                </a:lnTo>
                <a:lnTo>
                  <a:pt x="710438" y="91440"/>
                </a:lnTo>
                <a:lnTo>
                  <a:pt x="710438" y="45720"/>
                </a:lnTo>
                <a:lnTo>
                  <a:pt x="779017" y="45720"/>
                </a:lnTo>
                <a:lnTo>
                  <a:pt x="687577" y="0"/>
                </a:lnTo>
                <a:close/>
              </a:path>
              <a:path w="824864" h="137160">
                <a:moveTo>
                  <a:pt x="687577" y="45720"/>
                </a:moveTo>
                <a:lnTo>
                  <a:pt x="0" y="45720"/>
                </a:lnTo>
                <a:lnTo>
                  <a:pt x="0" y="91440"/>
                </a:lnTo>
                <a:lnTo>
                  <a:pt x="687577" y="91440"/>
                </a:lnTo>
                <a:lnTo>
                  <a:pt x="687577" y="45720"/>
                </a:lnTo>
                <a:close/>
              </a:path>
              <a:path w="824864" h="137160">
                <a:moveTo>
                  <a:pt x="779017" y="45720"/>
                </a:moveTo>
                <a:lnTo>
                  <a:pt x="710438" y="45720"/>
                </a:lnTo>
                <a:lnTo>
                  <a:pt x="710438" y="91440"/>
                </a:lnTo>
                <a:lnTo>
                  <a:pt x="779017" y="91440"/>
                </a:lnTo>
                <a:lnTo>
                  <a:pt x="824738" y="68579"/>
                </a:lnTo>
                <a:lnTo>
                  <a:pt x="779017" y="45720"/>
                </a:lnTo>
                <a:close/>
              </a:path>
            </a:pathLst>
          </a:custGeom>
          <a:solidFill>
            <a:srgbClr val="69636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9395460" y="1940053"/>
            <a:ext cx="254635" cy="1881505"/>
          </a:xfrm>
          <a:custGeom>
            <a:avLst/>
            <a:gdLst/>
            <a:ahLst/>
            <a:cxnLst/>
            <a:rect l="l" t="t" r="r" b="b"/>
            <a:pathLst>
              <a:path w="254634" h="1881504">
                <a:moveTo>
                  <a:pt x="137159" y="1744167"/>
                </a:moveTo>
                <a:lnTo>
                  <a:pt x="0" y="1812747"/>
                </a:lnTo>
                <a:lnTo>
                  <a:pt x="137159" y="1881327"/>
                </a:lnTo>
                <a:lnTo>
                  <a:pt x="137159" y="1835607"/>
                </a:lnTo>
                <a:lnTo>
                  <a:pt x="114300" y="1835607"/>
                </a:lnTo>
                <a:lnTo>
                  <a:pt x="114300" y="1789887"/>
                </a:lnTo>
                <a:lnTo>
                  <a:pt x="137159" y="1789887"/>
                </a:lnTo>
                <a:lnTo>
                  <a:pt x="137159" y="1744167"/>
                </a:lnTo>
                <a:close/>
              </a:path>
              <a:path w="254634" h="1881504">
                <a:moveTo>
                  <a:pt x="137159" y="1789887"/>
                </a:moveTo>
                <a:lnTo>
                  <a:pt x="114300" y="1789887"/>
                </a:lnTo>
                <a:lnTo>
                  <a:pt x="114300" y="1835607"/>
                </a:lnTo>
                <a:lnTo>
                  <a:pt x="137159" y="1835607"/>
                </a:lnTo>
                <a:lnTo>
                  <a:pt x="137159" y="1789887"/>
                </a:lnTo>
                <a:close/>
              </a:path>
              <a:path w="254634" h="1881504">
                <a:moveTo>
                  <a:pt x="208787" y="1789887"/>
                </a:moveTo>
                <a:lnTo>
                  <a:pt x="137159" y="1789887"/>
                </a:lnTo>
                <a:lnTo>
                  <a:pt x="137159" y="1835607"/>
                </a:lnTo>
                <a:lnTo>
                  <a:pt x="254507" y="1835607"/>
                </a:lnTo>
                <a:lnTo>
                  <a:pt x="254507" y="1812747"/>
                </a:lnTo>
                <a:lnTo>
                  <a:pt x="208787" y="1812747"/>
                </a:lnTo>
                <a:lnTo>
                  <a:pt x="208787" y="1789887"/>
                </a:lnTo>
                <a:close/>
              </a:path>
              <a:path w="254634" h="1881504">
                <a:moveTo>
                  <a:pt x="254507" y="0"/>
                </a:moveTo>
                <a:lnTo>
                  <a:pt x="208787" y="0"/>
                </a:lnTo>
                <a:lnTo>
                  <a:pt x="208787" y="1812747"/>
                </a:lnTo>
                <a:lnTo>
                  <a:pt x="231647" y="1789887"/>
                </a:lnTo>
                <a:lnTo>
                  <a:pt x="254507" y="1789887"/>
                </a:lnTo>
                <a:lnTo>
                  <a:pt x="254507" y="0"/>
                </a:lnTo>
                <a:close/>
              </a:path>
              <a:path w="254634" h="1881504">
                <a:moveTo>
                  <a:pt x="254507" y="1789887"/>
                </a:moveTo>
                <a:lnTo>
                  <a:pt x="231647" y="1789887"/>
                </a:lnTo>
                <a:lnTo>
                  <a:pt x="208787" y="1812747"/>
                </a:lnTo>
                <a:lnTo>
                  <a:pt x="254507" y="1812747"/>
                </a:lnTo>
                <a:lnTo>
                  <a:pt x="254507" y="1789887"/>
                </a:lnTo>
                <a:close/>
              </a:path>
            </a:pathLst>
          </a:custGeom>
          <a:solidFill>
            <a:srgbClr val="69636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9395460" y="3252217"/>
            <a:ext cx="250443" cy="13715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9395460" y="2830196"/>
            <a:ext cx="232028" cy="13715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9395460" y="2397379"/>
            <a:ext cx="232028" cy="13715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7632573" y="1551890"/>
            <a:ext cx="52387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latin typeface="Calibri"/>
                <a:cs typeface="Calibri"/>
              </a:rPr>
              <a:t>S</a:t>
            </a:r>
            <a:r>
              <a:rPr sz="1800" dirty="0">
                <a:latin typeface="Calibri"/>
                <a:cs typeface="Calibri"/>
              </a:rPr>
              <a:t>IMD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1F10DB41-25F5-406B-A882-0F158F1924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47011" y="4201591"/>
            <a:ext cx="5857875" cy="20193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7244" y="403301"/>
            <a:ext cx="3202305" cy="5124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Coherent</a:t>
            </a:r>
            <a:r>
              <a:rPr spc="-75" dirty="0"/>
              <a:t> </a:t>
            </a:r>
            <a:r>
              <a:rPr spc="10" dirty="0"/>
              <a:t>Code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522475" y="4222291"/>
            <a:ext cx="3180080" cy="1050290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330835" indent="-318135">
              <a:lnSpc>
                <a:spcPct val="100000"/>
              </a:lnSpc>
              <a:spcBef>
                <a:spcPts val="770"/>
              </a:spcBef>
              <a:buSzPct val="96428"/>
              <a:buFont typeface="Wingdings"/>
              <a:buChar char=""/>
              <a:tabLst>
                <a:tab pos="331470" algn="l"/>
              </a:tabLst>
            </a:pPr>
            <a:r>
              <a:rPr sz="2800" spc="-5" dirty="0">
                <a:solidFill>
                  <a:srgbClr val="9B2C1F"/>
                </a:solidFill>
                <a:latin typeface="Calibri"/>
                <a:cs typeface="Calibri"/>
              </a:rPr>
              <a:t>Which </a:t>
            </a:r>
            <a:r>
              <a:rPr sz="2800" dirty="0">
                <a:solidFill>
                  <a:srgbClr val="9B2C1F"/>
                </a:solidFill>
                <a:latin typeface="Calibri"/>
                <a:cs typeface="Calibri"/>
              </a:rPr>
              <a:t>is</a:t>
            </a:r>
            <a:r>
              <a:rPr sz="2800" spc="-35" dirty="0">
                <a:solidFill>
                  <a:srgbClr val="9B2C1F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9B2C1F"/>
                </a:solidFill>
                <a:latin typeface="Calibri"/>
                <a:cs typeface="Calibri"/>
              </a:rPr>
              <a:t>coherent?</a:t>
            </a:r>
            <a:endParaRPr sz="2800">
              <a:latin typeface="Calibri"/>
              <a:cs typeface="Calibri"/>
            </a:endParaRPr>
          </a:p>
          <a:p>
            <a:pPr marL="330835" indent="-318135">
              <a:lnSpc>
                <a:spcPct val="100000"/>
              </a:lnSpc>
              <a:spcBef>
                <a:spcPts val="675"/>
              </a:spcBef>
              <a:buSzPct val="96428"/>
              <a:buFont typeface="Wingdings"/>
              <a:buChar char=""/>
              <a:tabLst>
                <a:tab pos="331470" algn="l"/>
              </a:tabLst>
            </a:pPr>
            <a:r>
              <a:rPr sz="2800" spc="-5" dirty="0">
                <a:solidFill>
                  <a:srgbClr val="9B2C1F"/>
                </a:solidFill>
                <a:latin typeface="Calibri"/>
                <a:cs typeface="Calibri"/>
              </a:rPr>
              <a:t>Which </a:t>
            </a:r>
            <a:r>
              <a:rPr sz="2800" dirty="0">
                <a:solidFill>
                  <a:srgbClr val="9B2C1F"/>
                </a:solidFill>
                <a:latin typeface="Calibri"/>
                <a:cs typeface="Calibri"/>
              </a:rPr>
              <a:t>is</a:t>
            </a:r>
            <a:r>
              <a:rPr sz="2800" spc="-35" dirty="0">
                <a:solidFill>
                  <a:srgbClr val="9B2C1F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9B2C1F"/>
                </a:solidFill>
                <a:latin typeface="Calibri"/>
                <a:cs typeface="Calibri"/>
              </a:rPr>
              <a:t>divergent?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597395" y="1924811"/>
            <a:ext cx="3758565" cy="1813560"/>
          </a:xfrm>
          <a:prstGeom prst="rect">
            <a:avLst/>
          </a:prstGeom>
          <a:solidFill>
            <a:srgbClr val="FFFFFF"/>
          </a:solidFill>
          <a:ln w="9144">
            <a:solidFill>
              <a:srgbClr val="D24717"/>
            </a:solidFill>
          </a:ln>
        </p:spPr>
        <p:txBody>
          <a:bodyPr vert="horz" wrap="square" lIns="0" tIns="19685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155"/>
              </a:spcBef>
              <a:tabLst>
                <a:tab pos="1426210" algn="l"/>
              </a:tabLst>
            </a:pPr>
            <a:r>
              <a:rPr sz="1600" u="sng" spc="5" dirty="0">
                <a:solidFill>
                  <a:srgbClr val="6E0089"/>
                </a:solidFill>
                <a:uFill>
                  <a:solidFill>
                    <a:srgbClr val="6D0088"/>
                  </a:solidFill>
                </a:uFill>
                <a:latin typeface="Courier New"/>
                <a:cs typeface="Courier New"/>
              </a:rPr>
              <a:t> </a:t>
            </a:r>
            <a:r>
              <a:rPr sz="1600" u="sng" spc="-10" dirty="0">
                <a:solidFill>
                  <a:srgbClr val="6E0089"/>
                </a:solidFill>
                <a:uFill>
                  <a:solidFill>
                    <a:srgbClr val="6D0088"/>
                  </a:solidFill>
                </a:uFill>
                <a:latin typeface="Courier New"/>
                <a:cs typeface="Courier New"/>
              </a:rPr>
              <a:t> </a:t>
            </a:r>
            <a:r>
              <a:rPr sz="1600" spc="-5" dirty="0">
                <a:solidFill>
                  <a:srgbClr val="6E0089"/>
                </a:solidFill>
                <a:latin typeface="Courier New"/>
                <a:cs typeface="Courier New"/>
              </a:rPr>
              <a:t>global</a:t>
            </a:r>
            <a:r>
              <a:rPr sz="1600" u="sng" spc="-5" dirty="0">
                <a:solidFill>
                  <a:srgbClr val="6E0089"/>
                </a:solidFill>
                <a:uFill>
                  <a:solidFill>
                    <a:srgbClr val="6D0088"/>
                  </a:solidFill>
                </a:uFill>
                <a:latin typeface="Courier New"/>
                <a:cs typeface="Courier New"/>
              </a:rPr>
              <a:t> 	</a:t>
            </a:r>
            <a:r>
              <a:rPr sz="1600" spc="5" dirty="0">
                <a:solidFill>
                  <a:srgbClr val="0000FF"/>
                </a:solidFill>
                <a:latin typeface="Courier New"/>
                <a:cs typeface="Courier New"/>
              </a:rPr>
              <a:t>void</a:t>
            </a:r>
            <a:r>
              <a:rPr sz="1600" spc="-2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b_kernel()</a:t>
            </a:r>
            <a:endParaRPr sz="1600">
              <a:latin typeface="Courier New"/>
              <a:cs typeface="Courier New"/>
            </a:endParaRPr>
          </a:p>
          <a:p>
            <a:pPr marL="92075">
              <a:lnSpc>
                <a:spcPct val="100000"/>
              </a:lnSpc>
              <a:spcBef>
                <a:spcPts val="5"/>
              </a:spcBef>
            </a:pPr>
            <a:r>
              <a:rPr sz="1600" dirty="0">
                <a:latin typeface="Courier New"/>
                <a:cs typeface="Courier New"/>
              </a:rPr>
              <a:t>{</a:t>
            </a:r>
            <a:endParaRPr sz="1600">
              <a:latin typeface="Courier New"/>
              <a:cs typeface="Courier New"/>
            </a:endParaRPr>
          </a:p>
          <a:p>
            <a:pPr marL="579755">
              <a:lnSpc>
                <a:spcPct val="100000"/>
              </a:lnSpc>
            </a:pPr>
            <a:r>
              <a:rPr sz="1600" dirty="0">
                <a:solidFill>
                  <a:srgbClr val="0000FF"/>
                </a:solidFill>
                <a:latin typeface="Courier New"/>
                <a:cs typeface="Courier New"/>
              </a:rPr>
              <a:t>if </a:t>
            </a:r>
            <a:r>
              <a:rPr sz="1600" spc="-5" dirty="0">
                <a:latin typeface="Courier New"/>
                <a:cs typeface="Courier New"/>
              </a:rPr>
              <a:t>(threadIdx.x </a:t>
            </a:r>
            <a:r>
              <a:rPr sz="1600" dirty="0">
                <a:latin typeface="Courier New"/>
                <a:cs typeface="Courier New"/>
              </a:rPr>
              <a:t>%</a:t>
            </a:r>
            <a:r>
              <a:rPr sz="1600" spc="-25" dirty="0">
                <a:latin typeface="Courier New"/>
                <a:cs typeface="Courier New"/>
              </a:rPr>
              <a:t> </a:t>
            </a:r>
            <a:r>
              <a:rPr sz="1600" spc="15" dirty="0">
                <a:latin typeface="Courier New"/>
                <a:cs typeface="Courier New"/>
              </a:rPr>
              <a:t>2)</a:t>
            </a:r>
            <a:endParaRPr sz="1600">
              <a:latin typeface="Courier New"/>
              <a:cs typeface="Courier New"/>
            </a:endParaRPr>
          </a:p>
          <a:p>
            <a:pPr marR="267335" algn="ctr">
              <a:lnSpc>
                <a:spcPct val="100000"/>
              </a:lnSpc>
            </a:pPr>
            <a:r>
              <a:rPr sz="1600" dirty="0">
                <a:solidFill>
                  <a:srgbClr val="008000"/>
                </a:solidFill>
                <a:latin typeface="Courier New"/>
                <a:cs typeface="Courier New"/>
              </a:rPr>
              <a:t>//something</a:t>
            </a:r>
            <a:endParaRPr sz="1600">
              <a:latin typeface="Courier New"/>
              <a:cs typeface="Courier New"/>
            </a:endParaRPr>
          </a:p>
          <a:p>
            <a:pPr marL="579755">
              <a:lnSpc>
                <a:spcPct val="100000"/>
              </a:lnSpc>
              <a:spcBef>
                <a:spcPts val="5"/>
              </a:spcBef>
            </a:pPr>
            <a:r>
              <a:rPr sz="1600" spc="-5" dirty="0">
                <a:solidFill>
                  <a:srgbClr val="0000FF"/>
                </a:solidFill>
                <a:latin typeface="Courier New"/>
                <a:cs typeface="Courier New"/>
              </a:rPr>
              <a:t>else</a:t>
            </a:r>
            <a:endParaRPr sz="1600">
              <a:latin typeface="Courier New"/>
              <a:cs typeface="Courier New"/>
            </a:endParaRPr>
          </a:p>
          <a:p>
            <a:pPr marL="1068070">
              <a:lnSpc>
                <a:spcPct val="100000"/>
              </a:lnSpc>
            </a:pPr>
            <a:r>
              <a:rPr sz="1600" dirty="0">
                <a:solidFill>
                  <a:srgbClr val="008000"/>
                </a:solidFill>
                <a:latin typeface="Courier New"/>
                <a:cs typeface="Courier New"/>
              </a:rPr>
              <a:t>//something</a:t>
            </a:r>
            <a:r>
              <a:rPr sz="1600" spc="-15" dirty="0">
                <a:solidFill>
                  <a:srgbClr val="008000"/>
                </a:solidFill>
                <a:latin typeface="Courier New"/>
                <a:cs typeface="Courier New"/>
              </a:rPr>
              <a:t> </a:t>
            </a:r>
            <a:r>
              <a:rPr sz="1600" dirty="0">
                <a:solidFill>
                  <a:srgbClr val="008000"/>
                </a:solidFill>
                <a:latin typeface="Courier New"/>
                <a:cs typeface="Courier New"/>
              </a:rPr>
              <a:t>else</a:t>
            </a:r>
            <a:endParaRPr sz="1600">
              <a:latin typeface="Courier New"/>
              <a:cs typeface="Courier New"/>
            </a:endParaRPr>
          </a:p>
          <a:p>
            <a:pPr marL="92075">
              <a:lnSpc>
                <a:spcPct val="100000"/>
              </a:lnSpc>
            </a:pPr>
            <a:r>
              <a:rPr sz="1600" spc="5" dirty="0">
                <a:latin typeface="Courier New"/>
                <a:cs typeface="Courier New"/>
              </a:rPr>
              <a:t>}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522475" y="1924811"/>
            <a:ext cx="3758565" cy="1813560"/>
          </a:xfrm>
          <a:prstGeom prst="rect">
            <a:avLst/>
          </a:prstGeom>
          <a:solidFill>
            <a:srgbClr val="FFFFFF"/>
          </a:solidFill>
          <a:ln w="9144">
            <a:solidFill>
              <a:srgbClr val="D24717"/>
            </a:solidFill>
          </a:ln>
        </p:spPr>
        <p:txBody>
          <a:bodyPr vert="horz" wrap="square" lIns="0" tIns="1968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55"/>
              </a:spcBef>
              <a:tabLst>
                <a:tab pos="1428750" algn="l"/>
              </a:tabLst>
            </a:pPr>
            <a:r>
              <a:rPr sz="1600" u="sng" spc="5" dirty="0">
                <a:solidFill>
                  <a:srgbClr val="6E0089"/>
                </a:solidFill>
                <a:uFill>
                  <a:solidFill>
                    <a:srgbClr val="6D0088"/>
                  </a:solidFill>
                </a:uFill>
                <a:latin typeface="Courier New"/>
                <a:cs typeface="Courier New"/>
              </a:rPr>
              <a:t> </a:t>
            </a:r>
            <a:r>
              <a:rPr sz="1600" u="sng" spc="-5" dirty="0">
                <a:solidFill>
                  <a:srgbClr val="6E0089"/>
                </a:solidFill>
                <a:uFill>
                  <a:solidFill>
                    <a:srgbClr val="6D0088"/>
                  </a:solidFill>
                </a:uFill>
                <a:latin typeface="Courier New"/>
                <a:cs typeface="Courier New"/>
              </a:rPr>
              <a:t> </a:t>
            </a:r>
            <a:r>
              <a:rPr sz="1600" dirty="0">
                <a:solidFill>
                  <a:srgbClr val="6E0089"/>
                </a:solidFill>
                <a:latin typeface="Courier New"/>
                <a:cs typeface="Courier New"/>
              </a:rPr>
              <a:t>global</a:t>
            </a:r>
            <a:r>
              <a:rPr sz="1600" u="sng" dirty="0">
                <a:solidFill>
                  <a:srgbClr val="6E0089"/>
                </a:solidFill>
                <a:uFill>
                  <a:solidFill>
                    <a:srgbClr val="6D0088"/>
                  </a:solidFill>
                </a:uFill>
                <a:latin typeface="Courier New"/>
                <a:cs typeface="Courier New"/>
              </a:rPr>
              <a:t> 	</a:t>
            </a:r>
            <a:r>
              <a:rPr sz="1600" spc="5" dirty="0">
                <a:solidFill>
                  <a:srgbClr val="0000FF"/>
                </a:solidFill>
                <a:latin typeface="Courier New"/>
                <a:cs typeface="Courier New"/>
              </a:rPr>
              <a:t>void</a:t>
            </a:r>
            <a:r>
              <a:rPr sz="1600" spc="-2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a_kernel()</a:t>
            </a:r>
            <a:endParaRPr sz="1600">
              <a:latin typeface="Courier New"/>
              <a:cs typeface="Courier New"/>
            </a:endParaRPr>
          </a:p>
          <a:p>
            <a:pPr marL="91440">
              <a:lnSpc>
                <a:spcPct val="100000"/>
              </a:lnSpc>
              <a:spcBef>
                <a:spcPts val="5"/>
              </a:spcBef>
            </a:pPr>
            <a:r>
              <a:rPr sz="1600" dirty="0">
                <a:latin typeface="Courier New"/>
                <a:cs typeface="Courier New"/>
              </a:rPr>
              <a:t>{</a:t>
            </a:r>
            <a:endParaRPr sz="1600">
              <a:latin typeface="Courier New"/>
              <a:cs typeface="Courier New"/>
            </a:endParaRPr>
          </a:p>
          <a:p>
            <a:pPr marR="270510" algn="ctr">
              <a:lnSpc>
                <a:spcPct val="100000"/>
              </a:lnSpc>
            </a:pPr>
            <a:r>
              <a:rPr sz="1600" dirty="0">
                <a:solidFill>
                  <a:srgbClr val="0000FF"/>
                </a:solidFill>
                <a:latin typeface="Courier New"/>
                <a:cs typeface="Courier New"/>
              </a:rPr>
              <a:t>if </a:t>
            </a:r>
            <a:r>
              <a:rPr sz="1600" dirty="0">
                <a:latin typeface="Courier New"/>
                <a:cs typeface="Courier New"/>
              </a:rPr>
              <a:t>(blockIdx.x %</a:t>
            </a:r>
            <a:r>
              <a:rPr sz="1600" spc="-55" dirty="0">
                <a:latin typeface="Courier New"/>
                <a:cs typeface="Courier New"/>
              </a:rPr>
              <a:t> </a:t>
            </a:r>
            <a:r>
              <a:rPr sz="1600" spc="-5" dirty="0">
                <a:latin typeface="Courier New"/>
                <a:cs typeface="Courier New"/>
              </a:rPr>
              <a:t>2)</a:t>
            </a:r>
            <a:endParaRPr sz="1600">
              <a:latin typeface="Courier New"/>
              <a:cs typeface="Courier New"/>
            </a:endParaRPr>
          </a:p>
          <a:p>
            <a:pPr marR="268605" algn="ctr">
              <a:lnSpc>
                <a:spcPct val="100000"/>
              </a:lnSpc>
            </a:pPr>
            <a:r>
              <a:rPr sz="1600" dirty="0">
                <a:solidFill>
                  <a:srgbClr val="008000"/>
                </a:solidFill>
                <a:latin typeface="Courier New"/>
                <a:cs typeface="Courier New"/>
              </a:rPr>
              <a:t>//something</a:t>
            </a:r>
            <a:endParaRPr sz="1600">
              <a:latin typeface="Courier New"/>
              <a:cs typeface="Courier New"/>
            </a:endParaRPr>
          </a:p>
          <a:p>
            <a:pPr marL="579755">
              <a:lnSpc>
                <a:spcPct val="100000"/>
              </a:lnSpc>
              <a:spcBef>
                <a:spcPts val="5"/>
              </a:spcBef>
            </a:pPr>
            <a:r>
              <a:rPr sz="1600" spc="-5" dirty="0">
                <a:solidFill>
                  <a:srgbClr val="0000FF"/>
                </a:solidFill>
                <a:latin typeface="Courier New"/>
                <a:cs typeface="Courier New"/>
              </a:rPr>
              <a:t>else</a:t>
            </a:r>
            <a:endParaRPr sz="1600">
              <a:latin typeface="Courier New"/>
              <a:cs typeface="Courier New"/>
            </a:endParaRPr>
          </a:p>
          <a:p>
            <a:pPr marL="1067435">
              <a:lnSpc>
                <a:spcPct val="100000"/>
              </a:lnSpc>
            </a:pPr>
            <a:r>
              <a:rPr sz="1600" dirty="0">
                <a:solidFill>
                  <a:srgbClr val="008000"/>
                </a:solidFill>
                <a:latin typeface="Courier New"/>
                <a:cs typeface="Courier New"/>
              </a:rPr>
              <a:t>//something</a:t>
            </a:r>
            <a:r>
              <a:rPr sz="1600" spc="-15" dirty="0">
                <a:solidFill>
                  <a:srgbClr val="008000"/>
                </a:solidFill>
                <a:latin typeface="Courier New"/>
                <a:cs typeface="Courier New"/>
              </a:rPr>
              <a:t> </a:t>
            </a:r>
            <a:r>
              <a:rPr sz="1600" dirty="0">
                <a:solidFill>
                  <a:srgbClr val="008000"/>
                </a:solidFill>
                <a:latin typeface="Courier New"/>
                <a:cs typeface="Courier New"/>
              </a:rPr>
              <a:t>else</a:t>
            </a:r>
            <a:endParaRPr sz="1600">
              <a:latin typeface="Courier New"/>
              <a:cs typeface="Courier New"/>
            </a:endParaRPr>
          </a:p>
          <a:p>
            <a:pPr marL="91440">
              <a:lnSpc>
                <a:spcPct val="100000"/>
              </a:lnSpc>
            </a:pPr>
            <a:r>
              <a:rPr sz="1600" spc="5" dirty="0">
                <a:latin typeface="Courier New"/>
                <a:cs typeface="Courier New"/>
              </a:rPr>
              <a:t>}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1094719" y="91439"/>
            <a:ext cx="954024" cy="7985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073383" y="6257544"/>
            <a:ext cx="1011935" cy="4389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7244" y="403301"/>
            <a:ext cx="4420235" cy="5124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Divergence</a:t>
            </a:r>
            <a:r>
              <a:rPr spc="-35" dirty="0"/>
              <a:t> </a:t>
            </a:r>
            <a:r>
              <a:rPr spc="-5" dirty="0"/>
              <a:t>Example</a:t>
            </a:r>
          </a:p>
        </p:txBody>
      </p:sp>
      <p:sp>
        <p:nvSpPr>
          <p:cNvPr id="4" name="object 4"/>
          <p:cNvSpPr/>
          <p:nvPr/>
        </p:nvSpPr>
        <p:spPr>
          <a:xfrm>
            <a:off x="664463" y="1773935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40" h="831850">
                <a:moveTo>
                  <a:pt x="30479" y="740155"/>
                </a:moveTo>
                <a:lnTo>
                  <a:pt x="0" y="740155"/>
                </a:lnTo>
                <a:lnTo>
                  <a:pt x="45720" y="831596"/>
                </a:lnTo>
                <a:lnTo>
                  <a:pt x="83819" y="755396"/>
                </a:lnTo>
                <a:lnTo>
                  <a:pt x="30479" y="755396"/>
                </a:lnTo>
                <a:lnTo>
                  <a:pt x="30479" y="740155"/>
                </a:lnTo>
                <a:close/>
              </a:path>
              <a:path w="91440" h="831850">
                <a:moveTo>
                  <a:pt x="60959" y="0"/>
                </a:moveTo>
                <a:lnTo>
                  <a:pt x="30479" y="0"/>
                </a:lnTo>
                <a:lnTo>
                  <a:pt x="30479" y="755396"/>
                </a:lnTo>
                <a:lnTo>
                  <a:pt x="60959" y="755396"/>
                </a:lnTo>
                <a:lnTo>
                  <a:pt x="60959" y="0"/>
                </a:lnTo>
                <a:close/>
              </a:path>
              <a:path w="91440" h="831850">
                <a:moveTo>
                  <a:pt x="91440" y="740155"/>
                </a:moveTo>
                <a:lnTo>
                  <a:pt x="60959" y="740155"/>
                </a:lnTo>
                <a:lnTo>
                  <a:pt x="60959" y="755396"/>
                </a:lnTo>
                <a:lnTo>
                  <a:pt x="83819" y="755396"/>
                </a:lnTo>
                <a:lnTo>
                  <a:pt x="91440" y="740155"/>
                </a:lnTo>
                <a:close/>
              </a:path>
            </a:pathLst>
          </a:custGeom>
          <a:solidFill>
            <a:srgbClr val="855D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30808" y="1773935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40" h="831850">
                <a:moveTo>
                  <a:pt x="30479" y="740155"/>
                </a:moveTo>
                <a:lnTo>
                  <a:pt x="0" y="740155"/>
                </a:lnTo>
                <a:lnTo>
                  <a:pt x="45719" y="831596"/>
                </a:lnTo>
                <a:lnTo>
                  <a:pt x="83819" y="755396"/>
                </a:lnTo>
                <a:lnTo>
                  <a:pt x="30479" y="755396"/>
                </a:lnTo>
                <a:lnTo>
                  <a:pt x="30479" y="740155"/>
                </a:lnTo>
                <a:close/>
              </a:path>
              <a:path w="91440" h="831850">
                <a:moveTo>
                  <a:pt x="60959" y="0"/>
                </a:moveTo>
                <a:lnTo>
                  <a:pt x="30479" y="0"/>
                </a:lnTo>
                <a:lnTo>
                  <a:pt x="30479" y="755396"/>
                </a:lnTo>
                <a:lnTo>
                  <a:pt x="60959" y="755396"/>
                </a:lnTo>
                <a:lnTo>
                  <a:pt x="60959" y="0"/>
                </a:lnTo>
                <a:close/>
              </a:path>
              <a:path w="91440" h="831850">
                <a:moveTo>
                  <a:pt x="91439" y="740155"/>
                </a:moveTo>
                <a:lnTo>
                  <a:pt x="60959" y="740155"/>
                </a:lnTo>
                <a:lnTo>
                  <a:pt x="60959" y="755396"/>
                </a:lnTo>
                <a:lnTo>
                  <a:pt x="83819" y="755396"/>
                </a:lnTo>
                <a:lnTo>
                  <a:pt x="91439" y="740155"/>
                </a:lnTo>
                <a:close/>
              </a:path>
            </a:pathLst>
          </a:custGeom>
          <a:solidFill>
            <a:srgbClr val="855D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597152" y="1773935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39" h="831850">
                <a:moveTo>
                  <a:pt x="30479" y="740155"/>
                </a:moveTo>
                <a:lnTo>
                  <a:pt x="0" y="740155"/>
                </a:lnTo>
                <a:lnTo>
                  <a:pt x="45720" y="831596"/>
                </a:lnTo>
                <a:lnTo>
                  <a:pt x="83819" y="755396"/>
                </a:lnTo>
                <a:lnTo>
                  <a:pt x="30479" y="755396"/>
                </a:lnTo>
                <a:lnTo>
                  <a:pt x="30479" y="740155"/>
                </a:lnTo>
                <a:close/>
              </a:path>
              <a:path w="91439" h="831850">
                <a:moveTo>
                  <a:pt x="60959" y="0"/>
                </a:moveTo>
                <a:lnTo>
                  <a:pt x="30479" y="0"/>
                </a:lnTo>
                <a:lnTo>
                  <a:pt x="30479" y="755396"/>
                </a:lnTo>
                <a:lnTo>
                  <a:pt x="60959" y="755396"/>
                </a:lnTo>
                <a:lnTo>
                  <a:pt x="60959" y="0"/>
                </a:lnTo>
                <a:close/>
              </a:path>
              <a:path w="91439" h="831850">
                <a:moveTo>
                  <a:pt x="91440" y="740155"/>
                </a:moveTo>
                <a:lnTo>
                  <a:pt x="60959" y="740155"/>
                </a:lnTo>
                <a:lnTo>
                  <a:pt x="60959" y="755396"/>
                </a:lnTo>
                <a:lnTo>
                  <a:pt x="83819" y="755396"/>
                </a:lnTo>
                <a:lnTo>
                  <a:pt x="91440" y="740155"/>
                </a:lnTo>
                <a:close/>
              </a:path>
            </a:pathLst>
          </a:custGeom>
          <a:solidFill>
            <a:srgbClr val="855D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063495" y="1773935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39" h="831850">
                <a:moveTo>
                  <a:pt x="30480" y="740155"/>
                </a:moveTo>
                <a:lnTo>
                  <a:pt x="0" y="740155"/>
                </a:lnTo>
                <a:lnTo>
                  <a:pt x="45720" y="831596"/>
                </a:lnTo>
                <a:lnTo>
                  <a:pt x="83819" y="755396"/>
                </a:lnTo>
                <a:lnTo>
                  <a:pt x="30480" y="755396"/>
                </a:lnTo>
                <a:lnTo>
                  <a:pt x="30480" y="740155"/>
                </a:lnTo>
                <a:close/>
              </a:path>
              <a:path w="91439" h="831850">
                <a:moveTo>
                  <a:pt x="60960" y="0"/>
                </a:moveTo>
                <a:lnTo>
                  <a:pt x="30480" y="0"/>
                </a:lnTo>
                <a:lnTo>
                  <a:pt x="30480" y="755396"/>
                </a:lnTo>
                <a:lnTo>
                  <a:pt x="60960" y="755396"/>
                </a:lnTo>
                <a:lnTo>
                  <a:pt x="60960" y="0"/>
                </a:lnTo>
                <a:close/>
              </a:path>
              <a:path w="91439" h="831850">
                <a:moveTo>
                  <a:pt x="91440" y="740155"/>
                </a:moveTo>
                <a:lnTo>
                  <a:pt x="60960" y="740155"/>
                </a:lnTo>
                <a:lnTo>
                  <a:pt x="60960" y="755396"/>
                </a:lnTo>
                <a:lnTo>
                  <a:pt x="83819" y="755396"/>
                </a:lnTo>
                <a:lnTo>
                  <a:pt x="91440" y="740155"/>
                </a:lnTo>
                <a:close/>
              </a:path>
            </a:pathLst>
          </a:custGeom>
          <a:solidFill>
            <a:srgbClr val="855D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38912" y="1773935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40" h="831850">
                <a:moveTo>
                  <a:pt x="30479" y="740155"/>
                </a:moveTo>
                <a:lnTo>
                  <a:pt x="0" y="740155"/>
                </a:lnTo>
                <a:lnTo>
                  <a:pt x="45719" y="831596"/>
                </a:lnTo>
                <a:lnTo>
                  <a:pt x="83819" y="755396"/>
                </a:lnTo>
                <a:lnTo>
                  <a:pt x="30479" y="755396"/>
                </a:lnTo>
                <a:lnTo>
                  <a:pt x="30479" y="740155"/>
                </a:lnTo>
                <a:close/>
              </a:path>
              <a:path w="91440" h="831850">
                <a:moveTo>
                  <a:pt x="60959" y="0"/>
                </a:moveTo>
                <a:lnTo>
                  <a:pt x="30479" y="0"/>
                </a:lnTo>
                <a:lnTo>
                  <a:pt x="30479" y="755396"/>
                </a:lnTo>
                <a:lnTo>
                  <a:pt x="60959" y="755396"/>
                </a:lnTo>
                <a:lnTo>
                  <a:pt x="60959" y="0"/>
                </a:lnTo>
                <a:close/>
              </a:path>
              <a:path w="91440" h="831850">
                <a:moveTo>
                  <a:pt x="91439" y="740155"/>
                </a:moveTo>
                <a:lnTo>
                  <a:pt x="60959" y="740155"/>
                </a:lnTo>
                <a:lnTo>
                  <a:pt x="60959" y="755396"/>
                </a:lnTo>
                <a:lnTo>
                  <a:pt x="83819" y="755396"/>
                </a:lnTo>
                <a:lnTo>
                  <a:pt x="91439" y="740155"/>
                </a:lnTo>
                <a:close/>
              </a:path>
            </a:pathLst>
          </a:custGeom>
          <a:solidFill>
            <a:srgbClr val="A18E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05255" y="1773935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40" h="831850">
                <a:moveTo>
                  <a:pt x="30480" y="740155"/>
                </a:moveTo>
                <a:lnTo>
                  <a:pt x="0" y="740155"/>
                </a:lnTo>
                <a:lnTo>
                  <a:pt x="45719" y="831596"/>
                </a:lnTo>
                <a:lnTo>
                  <a:pt x="83819" y="755396"/>
                </a:lnTo>
                <a:lnTo>
                  <a:pt x="30480" y="755396"/>
                </a:lnTo>
                <a:lnTo>
                  <a:pt x="30480" y="740155"/>
                </a:lnTo>
                <a:close/>
              </a:path>
              <a:path w="91440" h="831850">
                <a:moveTo>
                  <a:pt x="60959" y="0"/>
                </a:moveTo>
                <a:lnTo>
                  <a:pt x="30480" y="0"/>
                </a:lnTo>
                <a:lnTo>
                  <a:pt x="30480" y="755396"/>
                </a:lnTo>
                <a:lnTo>
                  <a:pt x="60959" y="755396"/>
                </a:lnTo>
                <a:lnTo>
                  <a:pt x="60959" y="0"/>
                </a:lnTo>
                <a:close/>
              </a:path>
              <a:path w="91440" h="831850">
                <a:moveTo>
                  <a:pt x="91440" y="740155"/>
                </a:moveTo>
                <a:lnTo>
                  <a:pt x="60959" y="740155"/>
                </a:lnTo>
                <a:lnTo>
                  <a:pt x="60959" y="755396"/>
                </a:lnTo>
                <a:lnTo>
                  <a:pt x="83819" y="755396"/>
                </a:lnTo>
                <a:lnTo>
                  <a:pt x="91440" y="740155"/>
                </a:lnTo>
                <a:close/>
              </a:path>
            </a:pathLst>
          </a:custGeom>
          <a:solidFill>
            <a:srgbClr val="A18E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371600" y="1773935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40" h="831850">
                <a:moveTo>
                  <a:pt x="30480" y="740155"/>
                </a:moveTo>
                <a:lnTo>
                  <a:pt x="0" y="740155"/>
                </a:lnTo>
                <a:lnTo>
                  <a:pt x="45719" y="831596"/>
                </a:lnTo>
                <a:lnTo>
                  <a:pt x="83819" y="755396"/>
                </a:lnTo>
                <a:lnTo>
                  <a:pt x="30480" y="755396"/>
                </a:lnTo>
                <a:lnTo>
                  <a:pt x="30480" y="740155"/>
                </a:lnTo>
                <a:close/>
              </a:path>
              <a:path w="91440" h="831850">
                <a:moveTo>
                  <a:pt x="60959" y="0"/>
                </a:moveTo>
                <a:lnTo>
                  <a:pt x="30480" y="0"/>
                </a:lnTo>
                <a:lnTo>
                  <a:pt x="30480" y="755396"/>
                </a:lnTo>
                <a:lnTo>
                  <a:pt x="60959" y="755396"/>
                </a:lnTo>
                <a:lnTo>
                  <a:pt x="60959" y="0"/>
                </a:lnTo>
                <a:close/>
              </a:path>
              <a:path w="91440" h="831850">
                <a:moveTo>
                  <a:pt x="91440" y="740155"/>
                </a:moveTo>
                <a:lnTo>
                  <a:pt x="60959" y="740155"/>
                </a:lnTo>
                <a:lnTo>
                  <a:pt x="60959" y="755396"/>
                </a:lnTo>
                <a:lnTo>
                  <a:pt x="83819" y="755396"/>
                </a:lnTo>
                <a:lnTo>
                  <a:pt x="91440" y="740155"/>
                </a:lnTo>
                <a:close/>
              </a:path>
            </a:pathLst>
          </a:custGeom>
          <a:solidFill>
            <a:srgbClr val="A18E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837944" y="1773935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39" h="831850">
                <a:moveTo>
                  <a:pt x="30480" y="740155"/>
                </a:moveTo>
                <a:lnTo>
                  <a:pt x="0" y="740155"/>
                </a:lnTo>
                <a:lnTo>
                  <a:pt x="45719" y="831596"/>
                </a:lnTo>
                <a:lnTo>
                  <a:pt x="83819" y="755396"/>
                </a:lnTo>
                <a:lnTo>
                  <a:pt x="30480" y="755396"/>
                </a:lnTo>
                <a:lnTo>
                  <a:pt x="30480" y="740155"/>
                </a:lnTo>
                <a:close/>
              </a:path>
              <a:path w="91439" h="831850">
                <a:moveTo>
                  <a:pt x="60960" y="0"/>
                </a:moveTo>
                <a:lnTo>
                  <a:pt x="30480" y="0"/>
                </a:lnTo>
                <a:lnTo>
                  <a:pt x="30480" y="755396"/>
                </a:lnTo>
                <a:lnTo>
                  <a:pt x="60960" y="755396"/>
                </a:lnTo>
                <a:lnTo>
                  <a:pt x="60960" y="0"/>
                </a:lnTo>
                <a:close/>
              </a:path>
              <a:path w="91439" h="831850">
                <a:moveTo>
                  <a:pt x="91439" y="740155"/>
                </a:moveTo>
                <a:lnTo>
                  <a:pt x="60960" y="740155"/>
                </a:lnTo>
                <a:lnTo>
                  <a:pt x="60960" y="755396"/>
                </a:lnTo>
                <a:lnTo>
                  <a:pt x="83819" y="755396"/>
                </a:lnTo>
                <a:lnTo>
                  <a:pt x="91439" y="740155"/>
                </a:lnTo>
                <a:close/>
              </a:path>
            </a:pathLst>
          </a:custGeom>
          <a:solidFill>
            <a:srgbClr val="A18E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511551" y="1786127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39" h="831850">
                <a:moveTo>
                  <a:pt x="30480" y="740156"/>
                </a:moveTo>
                <a:lnTo>
                  <a:pt x="0" y="740156"/>
                </a:lnTo>
                <a:lnTo>
                  <a:pt x="45720" y="831596"/>
                </a:lnTo>
                <a:lnTo>
                  <a:pt x="83820" y="755396"/>
                </a:lnTo>
                <a:lnTo>
                  <a:pt x="30480" y="755396"/>
                </a:lnTo>
                <a:lnTo>
                  <a:pt x="30480" y="740156"/>
                </a:lnTo>
                <a:close/>
              </a:path>
              <a:path w="91439" h="831850">
                <a:moveTo>
                  <a:pt x="60960" y="0"/>
                </a:moveTo>
                <a:lnTo>
                  <a:pt x="30480" y="0"/>
                </a:lnTo>
                <a:lnTo>
                  <a:pt x="30480" y="755396"/>
                </a:lnTo>
                <a:lnTo>
                  <a:pt x="60960" y="755396"/>
                </a:lnTo>
                <a:lnTo>
                  <a:pt x="60960" y="0"/>
                </a:lnTo>
                <a:close/>
              </a:path>
              <a:path w="91439" h="831850">
                <a:moveTo>
                  <a:pt x="91440" y="740156"/>
                </a:moveTo>
                <a:lnTo>
                  <a:pt x="60960" y="740156"/>
                </a:lnTo>
                <a:lnTo>
                  <a:pt x="60960" y="755396"/>
                </a:lnTo>
                <a:lnTo>
                  <a:pt x="83820" y="755396"/>
                </a:lnTo>
                <a:lnTo>
                  <a:pt x="91440" y="740156"/>
                </a:lnTo>
                <a:close/>
              </a:path>
            </a:pathLst>
          </a:custGeom>
          <a:solidFill>
            <a:srgbClr val="855D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977895" y="1786127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39" h="831850">
                <a:moveTo>
                  <a:pt x="30480" y="740156"/>
                </a:moveTo>
                <a:lnTo>
                  <a:pt x="0" y="740156"/>
                </a:lnTo>
                <a:lnTo>
                  <a:pt x="45720" y="831596"/>
                </a:lnTo>
                <a:lnTo>
                  <a:pt x="83820" y="755396"/>
                </a:lnTo>
                <a:lnTo>
                  <a:pt x="30480" y="755396"/>
                </a:lnTo>
                <a:lnTo>
                  <a:pt x="30480" y="740156"/>
                </a:lnTo>
                <a:close/>
              </a:path>
              <a:path w="91439" h="831850">
                <a:moveTo>
                  <a:pt x="60960" y="0"/>
                </a:moveTo>
                <a:lnTo>
                  <a:pt x="30480" y="0"/>
                </a:lnTo>
                <a:lnTo>
                  <a:pt x="30480" y="755396"/>
                </a:lnTo>
                <a:lnTo>
                  <a:pt x="60960" y="755396"/>
                </a:lnTo>
                <a:lnTo>
                  <a:pt x="60960" y="0"/>
                </a:lnTo>
                <a:close/>
              </a:path>
              <a:path w="91439" h="831850">
                <a:moveTo>
                  <a:pt x="91440" y="740156"/>
                </a:moveTo>
                <a:lnTo>
                  <a:pt x="60960" y="740156"/>
                </a:lnTo>
                <a:lnTo>
                  <a:pt x="60960" y="755396"/>
                </a:lnTo>
                <a:lnTo>
                  <a:pt x="83820" y="755396"/>
                </a:lnTo>
                <a:lnTo>
                  <a:pt x="91440" y="740156"/>
                </a:lnTo>
                <a:close/>
              </a:path>
            </a:pathLst>
          </a:custGeom>
          <a:solidFill>
            <a:srgbClr val="855D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444240" y="1786127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39" h="831850">
                <a:moveTo>
                  <a:pt x="30480" y="740156"/>
                </a:moveTo>
                <a:lnTo>
                  <a:pt x="0" y="740156"/>
                </a:lnTo>
                <a:lnTo>
                  <a:pt x="45720" y="831596"/>
                </a:lnTo>
                <a:lnTo>
                  <a:pt x="83820" y="755396"/>
                </a:lnTo>
                <a:lnTo>
                  <a:pt x="30480" y="755396"/>
                </a:lnTo>
                <a:lnTo>
                  <a:pt x="30480" y="740156"/>
                </a:lnTo>
                <a:close/>
              </a:path>
              <a:path w="91439" h="831850">
                <a:moveTo>
                  <a:pt x="60960" y="0"/>
                </a:moveTo>
                <a:lnTo>
                  <a:pt x="30480" y="0"/>
                </a:lnTo>
                <a:lnTo>
                  <a:pt x="30480" y="755396"/>
                </a:lnTo>
                <a:lnTo>
                  <a:pt x="60960" y="755396"/>
                </a:lnTo>
                <a:lnTo>
                  <a:pt x="60960" y="0"/>
                </a:lnTo>
                <a:close/>
              </a:path>
              <a:path w="91439" h="831850">
                <a:moveTo>
                  <a:pt x="91439" y="740156"/>
                </a:moveTo>
                <a:lnTo>
                  <a:pt x="60960" y="740156"/>
                </a:lnTo>
                <a:lnTo>
                  <a:pt x="60960" y="755396"/>
                </a:lnTo>
                <a:lnTo>
                  <a:pt x="83820" y="755396"/>
                </a:lnTo>
                <a:lnTo>
                  <a:pt x="91439" y="740156"/>
                </a:lnTo>
                <a:close/>
              </a:path>
            </a:pathLst>
          </a:custGeom>
          <a:solidFill>
            <a:srgbClr val="855D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910584" y="1786127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39" h="831850">
                <a:moveTo>
                  <a:pt x="30479" y="740156"/>
                </a:moveTo>
                <a:lnTo>
                  <a:pt x="0" y="740156"/>
                </a:lnTo>
                <a:lnTo>
                  <a:pt x="45719" y="831596"/>
                </a:lnTo>
                <a:lnTo>
                  <a:pt x="83819" y="755396"/>
                </a:lnTo>
                <a:lnTo>
                  <a:pt x="30479" y="755396"/>
                </a:lnTo>
                <a:lnTo>
                  <a:pt x="30479" y="740156"/>
                </a:lnTo>
                <a:close/>
              </a:path>
              <a:path w="91439" h="831850">
                <a:moveTo>
                  <a:pt x="60960" y="0"/>
                </a:moveTo>
                <a:lnTo>
                  <a:pt x="30479" y="0"/>
                </a:lnTo>
                <a:lnTo>
                  <a:pt x="30479" y="755396"/>
                </a:lnTo>
                <a:lnTo>
                  <a:pt x="60960" y="755396"/>
                </a:lnTo>
                <a:lnTo>
                  <a:pt x="60960" y="0"/>
                </a:lnTo>
                <a:close/>
              </a:path>
              <a:path w="91439" h="831850">
                <a:moveTo>
                  <a:pt x="91439" y="740156"/>
                </a:moveTo>
                <a:lnTo>
                  <a:pt x="60960" y="740156"/>
                </a:lnTo>
                <a:lnTo>
                  <a:pt x="60960" y="755396"/>
                </a:lnTo>
                <a:lnTo>
                  <a:pt x="83819" y="755396"/>
                </a:lnTo>
                <a:lnTo>
                  <a:pt x="91439" y="740156"/>
                </a:lnTo>
                <a:close/>
              </a:path>
            </a:pathLst>
          </a:custGeom>
          <a:solidFill>
            <a:srgbClr val="855D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286000" y="1786127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39" h="831850">
                <a:moveTo>
                  <a:pt x="30480" y="740156"/>
                </a:moveTo>
                <a:lnTo>
                  <a:pt x="0" y="740156"/>
                </a:lnTo>
                <a:lnTo>
                  <a:pt x="45719" y="831596"/>
                </a:lnTo>
                <a:lnTo>
                  <a:pt x="83819" y="755396"/>
                </a:lnTo>
                <a:lnTo>
                  <a:pt x="30480" y="755396"/>
                </a:lnTo>
                <a:lnTo>
                  <a:pt x="30480" y="740156"/>
                </a:lnTo>
                <a:close/>
              </a:path>
              <a:path w="91439" h="831850">
                <a:moveTo>
                  <a:pt x="60960" y="0"/>
                </a:moveTo>
                <a:lnTo>
                  <a:pt x="30480" y="0"/>
                </a:lnTo>
                <a:lnTo>
                  <a:pt x="30480" y="755396"/>
                </a:lnTo>
                <a:lnTo>
                  <a:pt x="60960" y="755396"/>
                </a:lnTo>
                <a:lnTo>
                  <a:pt x="60960" y="0"/>
                </a:lnTo>
                <a:close/>
              </a:path>
              <a:path w="91439" h="831850">
                <a:moveTo>
                  <a:pt x="91439" y="740156"/>
                </a:moveTo>
                <a:lnTo>
                  <a:pt x="60960" y="740156"/>
                </a:lnTo>
                <a:lnTo>
                  <a:pt x="60960" y="755396"/>
                </a:lnTo>
                <a:lnTo>
                  <a:pt x="83819" y="755396"/>
                </a:lnTo>
                <a:lnTo>
                  <a:pt x="91439" y="740156"/>
                </a:lnTo>
                <a:close/>
              </a:path>
            </a:pathLst>
          </a:custGeom>
          <a:solidFill>
            <a:srgbClr val="A18E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752344" y="1786127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39" h="831850">
                <a:moveTo>
                  <a:pt x="30480" y="740156"/>
                </a:moveTo>
                <a:lnTo>
                  <a:pt x="0" y="740156"/>
                </a:lnTo>
                <a:lnTo>
                  <a:pt x="45719" y="831596"/>
                </a:lnTo>
                <a:lnTo>
                  <a:pt x="83819" y="755396"/>
                </a:lnTo>
                <a:lnTo>
                  <a:pt x="30480" y="755396"/>
                </a:lnTo>
                <a:lnTo>
                  <a:pt x="30480" y="740156"/>
                </a:lnTo>
                <a:close/>
              </a:path>
              <a:path w="91439" h="831850">
                <a:moveTo>
                  <a:pt x="60960" y="0"/>
                </a:moveTo>
                <a:lnTo>
                  <a:pt x="30480" y="0"/>
                </a:lnTo>
                <a:lnTo>
                  <a:pt x="30480" y="755396"/>
                </a:lnTo>
                <a:lnTo>
                  <a:pt x="60960" y="755396"/>
                </a:lnTo>
                <a:lnTo>
                  <a:pt x="60960" y="0"/>
                </a:lnTo>
                <a:close/>
              </a:path>
              <a:path w="91439" h="831850">
                <a:moveTo>
                  <a:pt x="91439" y="740156"/>
                </a:moveTo>
                <a:lnTo>
                  <a:pt x="60960" y="740156"/>
                </a:lnTo>
                <a:lnTo>
                  <a:pt x="60960" y="755396"/>
                </a:lnTo>
                <a:lnTo>
                  <a:pt x="83819" y="755396"/>
                </a:lnTo>
                <a:lnTo>
                  <a:pt x="91439" y="740156"/>
                </a:lnTo>
                <a:close/>
              </a:path>
            </a:pathLst>
          </a:custGeom>
          <a:solidFill>
            <a:srgbClr val="A18E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218688" y="1786127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39" h="831850">
                <a:moveTo>
                  <a:pt x="30480" y="740156"/>
                </a:moveTo>
                <a:lnTo>
                  <a:pt x="0" y="740156"/>
                </a:lnTo>
                <a:lnTo>
                  <a:pt x="45720" y="831596"/>
                </a:lnTo>
                <a:lnTo>
                  <a:pt x="83820" y="755396"/>
                </a:lnTo>
                <a:lnTo>
                  <a:pt x="30480" y="755396"/>
                </a:lnTo>
                <a:lnTo>
                  <a:pt x="30480" y="740156"/>
                </a:lnTo>
                <a:close/>
              </a:path>
              <a:path w="91439" h="831850">
                <a:moveTo>
                  <a:pt x="60960" y="0"/>
                </a:moveTo>
                <a:lnTo>
                  <a:pt x="30480" y="0"/>
                </a:lnTo>
                <a:lnTo>
                  <a:pt x="30480" y="755396"/>
                </a:lnTo>
                <a:lnTo>
                  <a:pt x="60960" y="755396"/>
                </a:lnTo>
                <a:lnTo>
                  <a:pt x="60960" y="0"/>
                </a:lnTo>
                <a:close/>
              </a:path>
              <a:path w="91439" h="831850">
                <a:moveTo>
                  <a:pt x="91439" y="740156"/>
                </a:moveTo>
                <a:lnTo>
                  <a:pt x="60960" y="740156"/>
                </a:lnTo>
                <a:lnTo>
                  <a:pt x="60960" y="755396"/>
                </a:lnTo>
                <a:lnTo>
                  <a:pt x="83820" y="755396"/>
                </a:lnTo>
                <a:lnTo>
                  <a:pt x="91439" y="740156"/>
                </a:lnTo>
                <a:close/>
              </a:path>
            </a:pathLst>
          </a:custGeom>
          <a:solidFill>
            <a:srgbClr val="A18E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685032" y="1786127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39" h="831850">
                <a:moveTo>
                  <a:pt x="30479" y="740156"/>
                </a:moveTo>
                <a:lnTo>
                  <a:pt x="0" y="740156"/>
                </a:lnTo>
                <a:lnTo>
                  <a:pt x="45719" y="831596"/>
                </a:lnTo>
                <a:lnTo>
                  <a:pt x="83819" y="755396"/>
                </a:lnTo>
                <a:lnTo>
                  <a:pt x="30479" y="755396"/>
                </a:lnTo>
                <a:lnTo>
                  <a:pt x="30479" y="740156"/>
                </a:lnTo>
                <a:close/>
              </a:path>
              <a:path w="91439" h="831850">
                <a:moveTo>
                  <a:pt x="60959" y="0"/>
                </a:moveTo>
                <a:lnTo>
                  <a:pt x="30479" y="0"/>
                </a:lnTo>
                <a:lnTo>
                  <a:pt x="30479" y="755396"/>
                </a:lnTo>
                <a:lnTo>
                  <a:pt x="60959" y="755396"/>
                </a:lnTo>
                <a:lnTo>
                  <a:pt x="60959" y="0"/>
                </a:lnTo>
                <a:close/>
              </a:path>
              <a:path w="91439" h="831850">
                <a:moveTo>
                  <a:pt x="91439" y="740156"/>
                </a:moveTo>
                <a:lnTo>
                  <a:pt x="60959" y="740156"/>
                </a:lnTo>
                <a:lnTo>
                  <a:pt x="60959" y="755396"/>
                </a:lnTo>
                <a:lnTo>
                  <a:pt x="83819" y="755396"/>
                </a:lnTo>
                <a:lnTo>
                  <a:pt x="91439" y="740156"/>
                </a:lnTo>
                <a:close/>
              </a:path>
            </a:pathLst>
          </a:custGeom>
          <a:solidFill>
            <a:srgbClr val="A18E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358640" y="1786127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39" h="831850">
                <a:moveTo>
                  <a:pt x="30480" y="740156"/>
                </a:moveTo>
                <a:lnTo>
                  <a:pt x="0" y="740156"/>
                </a:lnTo>
                <a:lnTo>
                  <a:pt x="45720" y="831596"/>
                </a:lnTo>
                <a:lnTo>
                  <a:pt x="83820" y="755396"/>
                </a:lnTo>
                <a:lnTo>
                  <a:pt x="30480" y="755396"/>
                </a:lnTo>
                <a:lnTo>
                  <a:pt x="30480" y="740156"/>
                </a:lnTo>
                <a:close/>
              </a:path>
              <a:path w="91439" h="831850">
                <a:moveTo>
                  <a:pt x="60960" y="0"/>
                </a:moveTo>
                <a:lnTo>
                  <a:pt x="30480" y="0"/>
                </a:lnTo>
                <a:lnTo>
                  <a:pt x="30480" y="755396"/>
                </a:lnTo>
                <a:lnTo>
                  <a:pt x="60960" y="755396"/>
                </a:lnTo>
                <a:lnTo>
                  <a:pt x="60960" y="0"/>
                </a:lnTo>
                <a:close/>
              </a:path>
              <a:path w="91439" h="831850">
                <a:moveTo>
                  <a:pt x="91439" y="740156"/>
                </a:moveTo>
                <a:lnTo>
                  <a:pt x="60960" y="740156"/>
                </a:lnTo>
                <a:lnTo>
                  <a:pt x="60960" y="755396"/>
                </a:lnTo>
                <a:lnTo>
                  <a:pt x="83820" y="755396"/>
                </a:lnTo>
                <a:lnTo>
                  <a:pt x="91439" y="740156"/>
                </a:lnTo>
                <a:close/>
              </a:path>
            </a:pathLst>
          </a:custGeom>
          <a:solidFill>
            <a:srgbClr val="855D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824984" y="1786127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39" h="831850">
                <a:moveTo>
                  <a:pt x="30479" y="740156"/>
                </a:moveTo>
                <a:lnTo>
                  <a:pt x="0" y="740156"/>
                </a:lnTo>
                <a:lnTo>
                  <a:pt x="45719" y="831596"/>
                </a:lnTo>
                <a:lnTo>
                  <a:pt x="83819" y="755396"/>
                </a:lnTo>
                <a:lnTo>
                  <a:pt x="30479" y="755396"/>
                </a:lnTo>
                <a:lnTo>
                  <a:pt x="30479" y="740156"/>
                </a:lnTo>
                <a:close/>
              </a:path>
              <a:path w="91439" h="831850">
                <a:moveTo>
                  <a:pt x="60960" y="0"/>
                </a:moveTo>
                <a:lnTo>
                  <a:pt x="30479" y="0"/>
                </a:lnTo>
                <a:lnTo>
                  <a:pt x="30479" y="755396"/>
                </a:lnTo>
                <a:lnTo>
                  <a:pt x="60960" y="755396"/>
                </a:lnTo>
                <a:lnTo>
                  <a:pt x="60960" y="0"/>
                </a:lnTo>
                <a:close/>
              </a:path>
              <a:path w="91439" h="831850">
                <a:moveTo>
                  <a:pt x="91439" y="740156"/>
                </a:moveTo>
                <a:lnTo>
                  <a:pt x="60960" y="740156"/>
                </a:lnTo>
                <a:lnTo>
                  <a:pt x="60960" y="755396"/>
                </a:lnTo>
                <a:lnTo>
                  <a:pt x="83819" y="755396"/>
                </a:lnTo>
                <a:lnTo>
                  <a:pt x="91439" y="740156"/>
                </a:lnTo>
                <a:close/>
              </a:path>
            </a:pathLst>
          </a:custGeom>
          <a:solidFill>
            <a:srgbClr val="855D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291328" y="1786127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39" h="831850">
                <a:moveTo>
                  <a:pt x="30480" y="740156"/>
                </a:moveTo>
                <a:lnTo>
                  <a:pt x="0" y="740156"/>
                </a:lnTo>
                <a:lnTo>
                  <a:pt x="45720" y="831596"/>
                </a:lnTo>
                <a:lnTo>
                  <a:pt x="83820" y="755396"/>
                </a:lnTo>
                <a:lnTo>
                  <a:pt x="30480" y="755396"/>
                </a:lnTo>
                <a:lnTo>
                  <a:pt x="30480" y="740156"/>
                </a:lnTo>
                <a:close/>
              </a:path>
              <a:path w="91439" h="831850">
                <a:moveTo>
                  <a:pt x="60960" y="0"/>
                </a:moveTo>
                <a:lnTo>
                  <a:pt x="30480" y="0"/>
                </a:lnTo>
                <a:lnTo>
                  <a:pt x="30480" y="755396"/>
                </a:lnTo>
                <a:lnTo>
                  <a:pt x="60960" y="755396"/>
                </a:lnTo>
                <a:lnTo>
                  <a:pt x="60960" y="0"/>
                </a:lnTo>
                <a:close/>
              </a:path>
              <a:path w="91439" h="831850">
                <a:moveTo>
                  <a:pt x="91439" y="740156"/>
                </a:moveTo>
                <a:lnTo>
                  <a:pt x="60960" y="740156"/>
                </a:lnTo>
                <a:lnTo>
                  <a:pt x="60960" y="755396"/>
                </a:lnTo>
                <a:lnTo>
                  <a:pt x="83820" y="755396"/>
                </a:lnTo>
                <a:lnTo>
                  <a:pt x="91439" y="740156"/>
                </a:lnTo>
                <a:close/>
              </a:path>
            </a:pathLst>
          </a:custGeom>
          <a:solidFill>
            <a:srgbClr val="855D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757671" y="1786127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39" h="831850">
                <a:moveTo>
                  <a:pt x="30479" y="740156"/>
                </a:moveTo>
                <a:lnTo>
                  <a:pt x="0" y="740156"/>
                </a:lnTo>
                <a:lnTo>
                  <a:pt x="45719" y="831596"/>
                </a:lnTo>
                <a:lnTo>
                  <a:pt x="83819" y="755396"/>
                </a:lnTo>
                <a:lnTo>
                  <a:pt x="30479" y="755396"/>
                </a:lnTo>
                <a:lnTo>
                  <a:pt x="30479" y="740156"/>
                </a:lnTo>
                <a:close/>
              </a:path>
              <a:path w="91439" h="831850">
                <a:moveTo>
                  <a:pt x="60960" y="0"/>
                </a:moveTo>
                <a:lnTo>
                  <a:pt x="30479" y="0"/>
                </a:lnTo>
                <a:lnTo>
                  <a:pt x="30479" y="755396"/>
                </a:lnTo>
                <a:lnTo>
                  <a:pt x="60960" y="755396"/>
                </a:lnTo>
                <a:lnTo>
                  <a:pt x="60960" y="0"/>
                </a:lnTo>
                <a:close/>
              </a:path>
              <a:path w="91439" h="831850">
                <a:moveTo>
                  <a:pt x="91439" y="740156"/>
                </a:moveTo>
                <a:lnTo>
                  <a:pt x="60960" y="740156"/>
                </a:lnTo>
                <a:lnTo>
                  <a:pt x="60960" y="755396"/>
                </a:lnTo>
                <a:lnTo>
                  <a:pt x="83819" y="755396"/>
                </a:lnTo>
                <a:lnTo>
                  <a:pt x="91439" y="740156"/>
                </a:lnTo>
                <a:close/>
              </a:path>
            </a:pathLst>
          </a:custGeom>
          <a:solidFill>
            <a:srgbClr val="855D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133088" y="1786127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39" h="831850">
                <a:moveTo>
                  <a:pt x="30479" y="740156"/>
                </a:moveTo>
                <a:lnTo>
                  <a:pt x="0" y="740156"/>
                </a:lnTo>
                <a:lnTo>
                  <a:pt x="45720" y="831596"/>
                </a:lnTo>
                <a:lnTo>
                  <a:pt x="83820" y="755396"/>
                </a:lnTo>
                <a:lnTo>
                  <a:pt x="30479" y="755396"/>
                </a:lnTo>
                <a:lnTo>
                  <a:pt x="30479" y="740156"/>
                </a:lnTo>
                <a:close/>
              </a:path>
              <a:path w="91439" h="831850">
                <a:moveTo>
                  <a:pt x="60960" y="0"/>
                </a:moveTo>
                <a:lnTo>
                  <a:pt x="30479" y="0"/>
                </a:lnTo>
                <a:lnTo>
                  <a:pt x="30479" y="755396"/>
                </a:lnTo>
                <a:lnTo>
                  <a:pt x="60960" y="755396"/>
                </a:lnTo>
                <a:lnTo>
                  <a:pt x="60960" y="0"/>
                </a:lnTo>
                <a:close/>
              </a:path>
              <a:path w="91439" h="831850">
                <a:moveTo>
                  <a:pt x="91439" y="740156"/>
                </a:moveTo>
                <a:lnTo>
                  <a:pt x="60960" y="740156"/>
                </a:lnTo>
                <a:lnTo>
                  <a:pt x="60960" y="755396"/>
                </a:lnTo>
                <a:lnTo>
                  <a:pt x="83820" y="755396"/>
                </a:lnTo>
                <a:lnTo>
                  <a:pt x="91439" y="740156"/>
                </a:lnTo>
                <a:close/>
              </a:path>
            </a:pathLst>
          </a:custGeom>
          <a:solidFill>
            <a:srgbClr val="A18E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599432" y="1786127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39" h="831850">
                <a:moveTo>
                  <a:pt x="30479" y="740156"/>
                </a:moveTo>
                <a:lnTo>
                  <a:pt x="0" y="740156"/>
                </a:lnTo>
                <a:lnTo>
                  <a:pt x="45719" y="831596"/>
                </a:lnTo>
                <a:lnTo>
                  <a:pt x="83819" y="755396"/>
                </a:lnTo>
                <a:lnTo>
                  <a:pt x="30479" y="755396"/>
                </a:lnTo>
                <a:lnTo>
                  <a:pt x="30479" y="740156"/>
                </a:lnTo>
                <a:close/>
              </a:path>
              <a:path w="91439" h="831850">
                <a:moveTo>
                  <a:pt x="60959" y="0"/>
                </a:moveTo>
                <a:lnTo>
                  <a:pt x="30479" y="0"/>
                </a:lnTo>
                <a:lnTo>
                  <a:pt x="30479" y="755396"/>
                </a:lnTo>
                <a:lnTo>
                  <a:pt x="60959" y="755396"/>
                </a:lnTo>
                <a:lnTo>
                  <a:pt x="60959" y="0"/>
                </a:lnTo>
                <a:close/>
              </a:path>
              <a:path w="91439" h="831850">
                <a:moveTo>
                  <a:pt x="91439" y="740156"/>
                </a:moveTo>
                <a:lnTo>
                  <a:pt x="60959" y="740156"/>
                </a:lnTo>
                <a:lnTo>
                  <a:pt x="60959" y="755396"/>
                </a:lnTo>
                <a:lnTo>
                  <a:pt x="83819" y="755396"/>
                </a:lnTo>
                <a:lnTo>
                  <a:pt x="91439" y="740156"/>
                </a:lnTo>
                <a:close/>
              </a:path>
            </a:pathLst>
          </a:custGeom>
          <a:solidFill>
            <a:srgbClr val="A18E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065776" y="1786127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39" h="831850">
                <a:moveTo>
                  <a:pt x="30479" y="740156"/>
                </a:moveTo>
                <a:lnTo>
                  <a:pt x="0" y="740156"/>
                </a:lnTo>
                <a:lnTo>
                  <a:pt x="45720" y="831596"/>
                </a:lnTo>
                <a:lnTo>
                  <a:pt x="83820" y="755396"/>
                </a:lnTo>
                <a:lnTo>
                  <a:pt x="30479" y="755396"/>
                </a:lnTo>
                <a:lnTo>
                  <a:pt x="30479" y="740156"/>
                </a:lnTo>
                <a:close/>
              </a:path>
              <a:path w="91439" h="831850">
                <a:moveTo>
                  <a:pt x="60960" y="0"/>
                </a:moveTo>
                <a:lnTo>
                  <a:pt x="30479" y="0"/>
                </a:lnTo>
                <a:lnTo>
                  <a:pt x="30479" y="755396"/>
                </a:lnTo>
                <a:lnTo>
                  <a:pt x="60960" y="755396"/>
                </a:lnTo>
                <a:lnTo>
                  <a:pt x="60960" y="0"/>
                </a:lnTo>
                <a:close/>
              </a:path>
              <a:path w="91439" h="831850">
                <a:moveTo>
                  <a:pt x="91439" y="740156"/>
                </a:moveTo>
                <a:lnTo>
                  <a:pt x="60960" y="740156"/>
                </a:lnTo>
                <a:lnTo>
                  <a:pt x="60960" y="755396"/>
                </a:lnTo>
                <a:lnTo>
                  <a:pt x="83820" y="755396"/>
                </a:lnTo>
                <a:lnTo>
                  <a:pt x="91439" y="740156"/>
                </a:lnTo>
                <a:close/>
              </a:path>
            </a:pathLst>
          </a:custGeom>
          <a:solidFill>
            <a:srgbClr val="A18E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532120" y="1786127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39" h="831850">
                <a:moveTo>
                  <a:pt x="30479" y="740156"/>
                </a:moveTo>
                <a:lnTo>
                  <a:pt x="0" y="740156"/>
                </a:lnTo>
                <a:lnTo>
                  <a:pt x="45719" y="831596"/>
                </a:lnTo>
                <a:lnTo>
                  <a:pt x="83819" y="755396"/>
                </a:lnTo>
                <a:lnTo>
                  <a:pt x="30479" y="755396"/>
                </a:lnTo>
                <a:lnTo>
                  <a:pt x="30479" y="740156"/>
                </a:lnTo>
                <a:close/>
              </a:path>
              <a:path w="91439" h="831850">
                <a:moveTo>
                  <a:pt x="60959" y="0"/>
                </a:moveTo>
                <a:lnTo>
                  <a:pt x="30479" y="0"/>
                </a:lnTo>
                <a:lnTo>
                  <a:pt x="30479" y="755396"/>
                </a:lnTo>
                <a:lnTo>
                  <a:pt x="60959" y="755396"/>
                </a:lnTo>
                <a:lnTo>
                  <a:pt x="60959" y="0"/>
                </a:lnTo>
                <a:close/>
              </a:path>
              <a:path w="91439" h="831850">
                <a:moveTo>
                  <a:pt x="91439" y="740156"/>
                </a:moveTo>
                <a:lnTo>
                  <a:pt x="60959" y="740156"/>
                </a:lnTo>
                <a:lnTo>
                  <a:pt x="60959" y="755396"/>
                </a:lnTo>
                <a:lnTo>
                  <a:pt x="83819" y="755396"/>
                </a:lnTo>
                <a:lnTo>
                  <a:pt x="91439" y="740156"/>
                </a:lnTo>
                <a:close/>
              </a:path>
            </a:pathLst>
          </a:custGeom>
          <a:solidFill>
            <a:srgbClr val="A18E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205728" y="1795272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39" h="831850">
                <a:moveTo>
                  <a:pt x="30480" y="740155"/>
                </a:moveTo>
                <a:lnTo>
                  <a:pt x="0" y="740155"/>
                </a:lnTo>
                <a:lnTo>
                  <a:pt x="45720" y="831595"/>
                </a:lnTo>
                <a:lnTo>
                  <a:pt x="83820" y="755395"/>
                </a:lnTo>
                <a:lnTo>
                  <a:pt x="30480" y="755395"/>
                </a:lnTo>
                <a:lnTo>
                  <a:pt x="30480" y="740155"/>
                </a:lnTo>
                <a:close/>
              </a:path>
              <a:path w="91439" h="831850">
                <a:moveTo>
                  <a:pt x="60960" y="0"/>
                </a:moveTo>
                <a:lnTo>
                  <a:pt x="30480" y="0"/>
                </a:lnTo>
                <a:lnTo>
                  <a:pt x="30480" y="755395"/>
                </a:lnTo>
                <a:lnTo>
                  <a:pt x="60960" y="755395"/>
                </a:lnTo>
                <a:lnTo>
                  <a:pt x="60960" y="0"/>
                </a:lnTo>
                <a:close/>
              </a:path>
              <a:path w="91439" h="831850">
                <a:moveTo>
                  <a:pt x="91439" y="740155"/>
                </a:moveTo>
                <a:lnTo>
                  <a:pt x="60960" y="740155"/>
                </a:lnTo>
                <a:lnTo>
                  <a:pt x="60960" y="755395"/>
                </a:lnTo>
                <a:lnTo>
                  <a:pt x="83820" y="755395"/>
                </a:lnTo>
                <a:lnTo>
                  <a:pt x="91439" y="740155"/>
                </a:lnTo>
                <a:close/>
              </a:path>
            </a:pathLst>
          </a:custGeom>
          <a:solidFill>
            <a:srgbClr val="855D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672071" y="1795272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40" h="831850">
                <a:moveTo>
                  <a:pt x="30479" y="740155"/>
                </a:moveTo>
                <a:lnTo>
                  <a:pt x="0" y="740155"/>
                </a:lnTo>
                <a:lnTo>
                  <a:pt x="45720" y="831595"/>
                </a:lnTo>
                <a:lnTo>
                  <a:pt x="83819" y="755395"/>
                </a:lnTo>
                <a:lnTo>
                  <a:pt x="30479" y="755395"/>
                </a:lnTo>
                <a:lnTo>
                  <a:pt x="30479" y="740155"/>
                </a:lnTo>
                <a:close/>
              </a:path>
              <a:path w="91440" h="831850">
                <a:moveTo>
                  <a:pt x="60959" y="0"/>
                </a:moveTo>
                <a:lnTo>
                  <a:pt x="30479" y="0"/>
                </a:lnTo>
                <a:lnTo>
                  <a:pt x="30479" y="755395"/>
                </a:lnTo>
                <a:lnTo>
                  <a:pt x="60959" y="755395"/>
                </a:lnTo>
                <a:lnTo>
                  <a:pt x="60959" y="0"/>
                </a:lnTo>
                <a:close/>
              </a:path>
              <a:path w="91440" h="831850">
                <a:moveTo>
                  <a:pt x="91439" y="740155"/>
                </a:moveTo>
                <a:lnTo>
                  <a:pt x="60959" y="740155"/>
                </a:lnTo>
                <a:lnTo>
                  <a:pt x="60959" y="755395"/>
                </a:lnTo>
                <a:lnTo>
                  <a:pt x="83819" y="755395"/>
                </a:lnTo>
                <a:lnTo>
                  <a:pt x="91439" y="740155"/>
                </a:lnTo>
                <a:close/>
              </a:path>
            </a:pathLst>
          </a:custGeom>
          <a:solidFill>
            <a:srgbClr val="855D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138416" y="1795272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40" h="831850">
                <a:moveTo>
                  <a:pt x="30479" y="740155"/>
                </a:moveTo>
                <a:lnTo>
                  <a:pt x="0" y="740155"/>
                </a:lnTo>
                <a:lnTo>
                  <a:pt x="45719" y="831595"/>
                </a:lnTo>
                <a:lnTo>
                  <a:pt x="83819" y="755395"/>
                </a:lnTo>
                <a:lnTo>
                  <a:pt x="30479" y="755395"/>
                </a:lnTo>
                <a:lnTo>
                  <a:pt x="30479" y="740155"/>
                </a:lnTo>
                <a:close/>
              </a:path>
              <a:path w="91440" h="831850">
                <a:moveTo>
                  <a:pt x="60959" y="0"/>
                </a:moveTo>
                <a:lnTo>
                  <a:pt x="30479" y="0"/>
                </a:lnTo>
                <a:lnTo>
                  <a:pt x="30479" y="755395"/>
                </a:lnTo>
                <a:lnTo>
                  <a:pt x="60959" y="755395"/>
                </a:lnTo>
                <a:lnTo>
                  <a:pt x="60959" y="0"/>
                </a:lnTo>
                <a:close/>
              </a:path>
              <a:path w="91440" h="831850">
                <a:moveTo>
                  <a:pt x="91439" y="740155"/>
                </a:moveTo>
                <a:lnTo>
                  <a:pt x="60959" y="740155"/>
                </a:lnTo>
                <a:lnTo>
                  <a:pt x="60959" y="755395"/>
                </a:lnTo>
                <a:lnTo>
                  <a:pt x="83819" y="755395"/>
                </a:lnTo>
                <a:lnTo>
                  <a:pt x="91439" y="740155"/>
                </a:lnTo>
                <a:close/>
              </a:path>
            </a:pathLst>
          </a:custGeom>
          <a:solidFill>
            <a:srgbClr val="855D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604759" y="1795272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40" h="831850">
                <a:moveTo>
                  <a:pt x="30480" y="740155"/>
                </a:moveTo>
                <a:lnTo>
                  <a:pt x="0" y="740155"/>
                </a:lnTo>
                <a:lnTo>
                  <a:pt x="45720" y="831595"/>
                </a:lnTo>
                <a:lnTo>
                  <a:pt x="83820" y="755395"/>
                </a:lnTo>
                <a:lnTo>
                  <a:pt x="30480" y="755395"/>
                </a:lnTo>
                <a:lnTo>
                  <a:pt x="30480" y="740155"/>
                </a:lnTo>
                <a:close/>
              </a:path>
              <a:path w="91440" h="831850">
                <a:moveTo>
                  <a:pt x="60960" y="0"/>
                </a:moveTo>
                <a:lnTo>
                  <a:pt x="30480" y="0"/>
                </a:lnTo>
                <a:lnTo>
                  <a:pt x="30480" y="755395"/>
                </a:lnTo>
                <a:lnTo>
                  <a:pt x="60960" y="755395"/>
                </a:lnTo>
                <a:lnTo>
                  <a:pt x="60960" y="0"/>
                </a:lnTo>
                <a:close/>
              </a:path>
              <a:path w="91440" h="831850">
                <a:moveTo>
                  <a:pt x="91440" y="740155"/>
                </a:moveTo>
                <a:lnTo>
                  <a:pt x="60960" y="740155"/>
                </a:lnTo>
                <a:lnTo>
                  <a:pt x="60960" y="755395"/>
                </a:lnTo>
                <a:lnTo>
                  <a:pt x="83820" y="755395"/>
                </a:lnTo>
                <a:lnTo>
                  <a:pt x="91440" y="740155"/>
                </a:lnTo>
                <a:close/>
              </a:path>
            </a:pathLst>
          </a:custGeom>
          <a:solidFill>
            <a:srgbClr val="855D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980176" y="1795272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39" h="831850">
                <a:moveTo>
                  <a:pt x="30479" y="740155"/>
                </a:moveTo>
                <a:lnTo>
                  <a:pt x="0" y="740155"/>
                </a:lnTo>
                <a:lnTo>
                  <a:pt x="45720" y="831595"/>
                </a:lnTo>
                <a:lnTo>
                  <a:pt x="83820" y="755395"/>
                </a:lnTo>
                <a:lnTo>
                  <a:pt x="30479" y="755395"/>
                </a:lnTo>
                <a:lnTo>
                  <a:pt x="30479" y="740155"/>
                </a:lnTo>
                <a:close/>
              </a:path>
              <a:path w="91439" h="831850">
                <a:moveTo>
                  <a:pt x="60960" y="0"/>
                </a:moveTo>
                <a:lnTo>
                  <a:pt x="30479" y="0"/>
                </a:lnTo>
                <a:lnTo>
                  <a:pt x="30479" y="755395"/>
                </a:lnTo>
                <a:lnTo>
                  <a:pt x="60960" y="755395"/>
                </a:lnTo>
                <a:lnTo>
                  <a:pt x="60960" y="0"/>
                </a:lnTo>
                <a:close/>
              </a:path>
              <a:path w="91439" h="831850">
                <a:moveTo>
                  <a:pt x="91439" y="740155"/>
                </a:moveTo>
                <a:lnTo>
                  <a:pt x="60960" y="740155"/>
                </a:lnTo>
                <a:lnTo>
                  <a:pt x="60960" y="755395"/>
                </a:lnTo>
                <a:lnTo>
                  <a:pt x="83820" y="755395"/>
                </a:lnTo>
                <a:lnTo>
                  <a:pt x="91439" y="740155"/>
                </a:lnTo>
                <a:close/>
              </a:path>
            </a:pathLst>
          </a:custGeom>
          <a:solidFill>
            <a:srgbClr val="A18E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6446520" y="1795272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40" h="831850">
                <a:moveTo>
                  <a:pt x="30479" y="740155"/>
                </a:moveTo>
                <a:lnTo>
                  <a:pt x="0" y="740155"/>
                </a:lnTo>
                <a:lnTo>
                  <a:pt x="45719" y="831595"/>
                </a:lnTo>
                <a:lnTo>
                  <a:pt x="83819" y="755395"/>
                </a:lnTo>
                <a:lnTo>
                  <a:pt x="30479" y="755395"/>
                </a:lnTo>
                <a:lnTo>
                  <a:pt x="30479" y="740155"/>
                </a:lnTo>
                <a:close/>
              </a:path>
              <a:path w="91440" h="831850">
                <a:moveTo>
                  <a:pt x="60959" y="0"/>
                </a:moveTo>
                <a:lnTo>
                  <a:pt x="30479" y="0"/>
                </a:lnTo>
                <a:lnTo>
                  <a:pt x="30479" y="755395"/>
                </a:lnTo>
                <a:lnTo>
                  <a:pt x="60959" y="755395"/>
                </a:lnTo>
                <a:lnTo>
                  <a:pt x="60959" y="0"/>
                </a:lnTo>
                <a:close/>
              </a:path>
              <a:path w="91440" h="831850">
                <a:moveTo>
                  <a:pt x="91439" y="740155"/>
                </a:moveTo>
                <a:lnTo>
                  <a:pt x="60959" y="740155"/>
                </a:lnTo>
                <a:lnTo>
                  <a:pt x="60959" y="755395"/>
                </a:lnTo>
                <a:lnTo>
                  <a:pt x="83819" y="755395"/>
                </a:lnTo>
                <a:lnTo>
                  <a:pt x="91439" y="740155"/>
                </a:lnTo>
                <a:close/>
              </a:path>
            </a:pathLst>
          </a:custGeom>
          <a:solidFill>
            <a:srgbClr val="A18E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6912864" y="1795272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40" h="831850">
                <a:moveTo>
                  <a:pt x="30479" y="740155"/>
                </a:moveTo>
                <a:lnTo>
                  <a:pt x="0" y="740155"/>
                </a:lnTo>
                <a:lnTo>
                  <a:pt x="45719" y="831595"/>
                </a:lnTo>
                <a:lnTo>
                  <a:pt x="83819" y="755395"/>
                </a:lnTo>
                <a:lnTo>
                  <a:pt x="30479" y="755395"/>
                </a:lnTo>
                <a:lnTo>
                  <a:pt x="30479" y="740155"/>
                </a:lnTo>
                <a:close/>
              </a:path>
              <a:path w="91440" h="831850">
                <a:moveTo>
                  <a:pt x="60959" y="0"/>
                </a:moveTo>
                <a:lnTo>
                  <a:pt x="30479" y="0"/>
                </a:lnTo>
                <a:lnTo>
                  <a:pt x="30479" y="755395"/>
                </a:lnTo>
                <a:lnTo>
                  <a:pt x="60959" y="755395"/>
                </a:lnTo>
                <a:lnTo>
                  <a:pt x="60959" y="0"/>
                </a:lnTo>
                <a:close/>
              </a:path>
              <a:path w="91440" h="831850">
                <a:moveTo>
                  <a:pt x="91439" y="740155"/>
                </a:moveTo>
                <a:lnTo>
                  <a:pt x="60959" y="740155"/>
                </a:lnTo>
                <a:lnTo>
                  <a:pt x="60959" y="755395"/>
                </a:lnTo>
                <a:lnTo>
                  <a:pt x="83819" y="755395"/>
                </a:lnTo>
                <a:lnTo>
                  <a:pt x="91439" y="740155"/>
                </a:lnTo>
                <a:close/>
              </a:path>
            </a:pathLst>
          </a:custGeom>
          <a:solidFill>
            <a:srgbClr val="A18E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7379207" y="1795272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40" h="831850">
                <a:moveTo>
                  <a:pt x="30480" y="740155"/>
                </a:moveTo>
                <a:lnTo>
                  <a:pt x="0" y="740155"/>
                </a:lnTo>
                <a:lnTo>
                  <a:pt x="45720" y="831595"/>
                </a:lnTo>
                <a:lnTo>
                  <a:pt x="83820" y="755395"/>
                </a:lnTo>
                <a:lnTo>
                  <a:pt x="30480" y="755395"/>
                </a:lnTo>
                <a:lnTo>
                  <a:pt x="30480" y="740155"/>
                </a:lnTo>
                <a:close/>
              </a:path>
              <a:path w="91440" h="831850">
                <a:moveTo>
                  <a:pt x="60960" y="0"/>
                </a:moveTo>
                <a:lnTo>
                  <a:pt x="30480" y="0"/>
                </a:lnTo>
                <a:lnTo>
                  <a:pt x="30480" y="755395"/>
                </a:lnTo>
                <a:lnTo>
                  <a:pt x="60960" y="755395"/>
                </a:lnTo>
                <a:lnTo>
                  <a:pt x="60960" y="0"/>
                </a:lnTo>
                <a:close/>
              </a:path>
              <a:path w="91440" h="831850">
                <a:moveTo>
                  <a:pt x="91440" y="740155"/>
                </a:moveTo>
                <a:lnTo>
                  <a:pt x="60960" y="740155"/>
                </a:lnTo>
                <a:lnTo>
                  <a:pt x="60960" y="755395"/>
                </a:lnTo>
                <a:lnTo>
                  <a:pt x="83820" y="755395"/>
                </a:lnTo>
                <a:lnTo>
                  <a:pt x="91440" y="740155"/>
                </a:lnTo>
                <a:close/>
              </a:path>
            </a:pathLst>
          </a:custGeom>
          <a:solidFill>
            <a:srgbClr val="A18E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371856" y="2749295"/>
            <a:ext cx="7397750" cy="320040"/>
          </a:xfrm>
          <a:prstGeom prst="rect">
            <a:avLst/>
          </a:prstGeom>
          <a:solidFill>
            <a:srgbClr val="D24717"/>
          </a:solidFill>
          <a:ln w="12192">
            <a:solidFill>
              <a:srgbClr val="9B310D"/>
            </a:solidFill>
          </a:ln>
        </p:spPr>
        <p:txBody>
          <a:bodyPr vert="horz" wrap="square" lIns="0" tIns="762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0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Branch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(divergence)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664463" y="4032503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40" h="831850">
                <a:moveTo>
                  <a:pt x="30479" y="740156"/>
                </a:moveTo>
                <a:lnTo>
                  <a:pt x="0" y="740156"/>
                </a:lnTo>
                <a:lnTo>
                  <a:pt x="45720" y="831596"/>
                </a:lnTo>
                <a:lnTo>
                  <a:pt x="83820" y="755396"/>
                </a:lnTo>
                <a:lnTo>
                  <a:pt x="30479" y="755396"/>
                </a:lnTo>
                <a:lnTo>
                  <a:pt x="30479" y="740156"/>
                </a:lnTo>
                <a:close/>
              </a:path>
              <a:path w="91440" h="831850">
                <a:moveTo>
                  <a:pt x="60959" y="0"/>
                </a:moveTo>
                <a:lnTo>
                  <a:pt x="30479" y="0"/>
                </a:lnTo>
                <a:lnTo>
                  <a:pt x="30479" y="755396"/>
                </a:lnTo>
                <a:lnTo>
                  <a:pt x="60959" y="755396"/>
                </a:lnTo>
                <a:lnTo>
                  <a:pt x="60959" y="0"/>
                </a:lnTo>
                <a:close/>
              </a:path>
              <a:path w="91440" h="831850">
                <a:moveTo>
                  <a:pt x="91440" y="740156"/>
                </a:moveTo>
                <a:lnTo>
                  <a:pt x="60959" y="740156"/>
                </a:lnTo>
                <a:lnTo>
                  <a:pt x="60959" y="755396"/>
                </a:lnTo>
                <a:lnTo>
                  <a:pt x="83820" y="755396"/>
                </a:lnTo>
                <a:lnTo>
                  <a:pt x="91440" y="740156"/>
                </a:lnTo>
                <a:close/>
              </a:path>
            </a:pathLst>
          </a:custGeom>
          <a:solidFill>
            <a:srgbClr val="855D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130808" y="4032503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40" h="831850">
                <a:moveTo>
                  <a:pt x="30479" y="740156"/>
                </a:moveTo>
                <a:lnTo>
                  <a:pt x="0" y="740156"/>
                </a:lnTo>
                <a:lnTo>
                  <a:pt x="45719" y="831596"/>
                </a:lnTo>
                <a:lnTo>
                  <a:pt x="83819" y="755396"/>
                </a:lnTo>
                <a:lnTo>
                  <a:pt x="30479" y="755396"/>
                </a:lnTo>
                <a:lnTo>
                  <a:pt x="30479" y="740156"/>
                </a:lnTo>
                <a:close/>
              </a:path>
              <a:path w="91440" h="831850">
                <a:moveTo>
                  <a:pt x="60959" y="0"/>
                </a:moveTo>
                <a:lnTo>
                  <a:pt x="30479" y="0"/>
                </a:lnTo>
                <a:lnTo>
                  <a:pt x="30479" y="755396"/>
                </a:lnTo>
                <a:lnTo>
                  <a:pt x="60959" y="755396"/>
                </a:lnTo>
                <a:lnTo>
                  <a:pt x="60959" y="0"/>
                </a:lnTo>
                <a:close/>
              </a:path>
              <a:path w="91440" h="831850">
                <a:moveTo>
                  <a:pt x="91439" y="740156"/>
                </a:moveTo>
                <a:lnTo>
                  <a:pt x="60959" y="740156"/>
                </a:lnTo>
                <a:lnTo>
                  <a:pt x="60959" y="755396"/>
                </a:lnTo>
                <a:lnTo>
                  <a:pt x="83819" y="755396"/>
                </a:lnTo>
                <a:lnTo>
                  <a:pt x="91439" y="740156"/>
                </a:lnTo>
                <a:close/>
              </a:path>
            </a:pathLst>
          </a:custGeom>
          <a:solidFill>
            <a:srgbClr val="855D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597152" y="4032503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39" h="831850">
                <a:moveTo>
                  <a:pt x="30479" y="740156"/>
                </a:moveTo>
                <a:lnTo>
                  <a:pt x="0" y="740156"/>
                </a:lnTo>
                <a:lnTo>
                  <a:pt x="45720" y="831596"/>
                </a:lnTo>
                <a:lnTo>
                  <a:pt x="83820" y="755396"/>
                </a:lnTo>
                <a:lnTo>
                  <a:pt x="30479" y="755396"/>
                </a:lnTo>
                <a:lnTo>
                  <a:pt x="30479" y="740156"/>
                </a:lnTo>
                <a:close/>
              </a:path>
              <a:path w="91439" h="831850">
                <a:moveTo>
                  <a:pt x="60959" y="0"/>
                </a:moveTo>
                <a:lnTo>
                  <a:pt x="30479" y="0"/>
                </a:lnTo>
                <a:lnTo>
                  <a:pt x="30479" y="755396"/>
                </a:lnTo>
                <a:lnTo>
                  <a:pt x="60959" y="755396"/>
                </a:lnTo>
                <a:lnTo>
                  <a:pt x="60959" y="0"/>
                </a:lnTo>
                <a:close/>
              </a:path>
              <a:path w="91439" h="831850">
                <a:moveTo>
                  <a:pt x="91440" y="740156"/>
                </a:moveTo>
                <a:lnTo>
                  <a:pt x="60959" y="740156"/>
                </a:lnTo>
                <a:lnTo>
                  <a:pt x="60959" y="755396"/>
                </a:lnTo>
                <a:lnTo>
                  <a:pt x="83820" y="755396"/>
                </a:lnTo>
                <a:lnTo>
                  <a:pt x="91440" y="740156"/>
                </a:lnTo>
                <a:close/>
              </a:path>
            </a:pathLst>
          </a:custGeom>
          <a:solidFill>
            <a:srgbClr val="855D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2063495" y="4032503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39" h="831850">
                <a:moveTo>
                  <a:pt x="30480" y="740156"/>
                </a:moveTo>
                <a:lnTo>
                  <a:pt x="0" y="740156"/>
                </a:lnTo>
                <a:lnTo>
                  <a:pt x="45720" y="831596"/>
                </a:lnTo>
                <a:lnTo>
                  <a:pt x="83820" y="755396"/>
                </a:lnTo>
                <a:lnTo>
                  <a:pt x="30480" y="755396"/>
                </a:lnTo>
                <a:lnTo>
                  <a:pt x="30480" y="740156"/>
                </a:lnTo>
                <a:close/>
              </a:path>
              <a:path w="91439" h="831850">
                <a:moveTo>
                  <a:pt x="60960" y="0"/>
                </a:moveTo>
                <a:lnTo>
                  <a:pt x="30480" y="0"/>
                </a:lnTo>
                <a:lnTo>
                  <a:pt x="30480" y="755396"/>
                </a:lnTo>
                <a:lnTo>
                  <a:pt x="60960" y="755396"/>
                </a:lnTo>
                <a:lnTo>
                  <a:pt x="60960" y="0"/>
                </a:lnTo>
                <a:close/>
              </a:path>
              <a:path w="91439" h="831850">
                <a:moveTo>
                  <a:pt x="91440" y="740156"/>
                </a:moveTo>
                <a:lnTo>
                  <a:pt x="60960" y="740156"/>
                </a:lnTo>
                <a:lnTo>
                  <a:pt x="60960" y="755396"/>
                </a:lnTo>
                <a:lnTo>
                  <a:pt x="83820" y="755396"/>
                </a:lnTo>
                <a:lnTo>
                  <a:pt x="91440" y="740156"/>
                </a:lnTo>
                <a:close/>
              </a:path>
            </a:pathLst>
          </a:custGeom>
          <a:solidFill>
            <a:srgbClr val="855D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438912" y="3203448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40" h="831850">
                <a:moveTo>
                  <a:pt x="30479" y="740156"/>
                </a:moveTo>
                <a:lnTo>
                  <a:pt x="0" y="740156"/>
                </a:lnTo>
                <a:lnTo>
                  <a:pt x="45719" y="831595"/>
                </a:lnTo>
                <a:lnTo>
                  <a:pt x="83820" y="755395"/>
                </a:lnTo>
                <a:lnTo>
                  <a:pt x="30479" y="755395"/>
                </a:lnTo>
                <a:lnTo>
                  <a:pt x="30479" y="740156"/>
                </a:lnTo>
                <a:close/>
              </a:path>
              <a:path w="91440" h="831850">
                <a:moveTo>
                  <a:pt x="60959" y="0"/>
                </a:moveTo>
                <a:lnTo>
                  <a:pt x="30479" y="0"/>
                </a:lnTo>
                <a:lnTo>
                  <a:pt x="30479" y="755395"/>
                </a:lnTo>
                <a:lnTo>
                  <a:pt x="60959" y="755395"/>
                </a:lnTo>
                <a:lnTo>
                  <a:pt x="60959" y="0"/>
                </a:lnTo>
                <a:close/>
              </a:path>
              <a:path w="91440" h="831850">
                <a:moveTo>
                  <a:pt x="91439" y="740156"/>
                </a:moveTo>
                <a:lnTo>
                  <a:pt x="60959" y="740156"/>
                </a:lnTo>
                <a:lnTo>
                  <a:pt x="60959" y="755395"/>
                </a:lnTo>
                <a:lnTo>
                  <a:pt x="83820" y="755395"/>
                </a:lnTo>
                <a:lnTo>
                  <a:pt x="91439" y="740156"/>
                </a:lnTo>
                <a:close/>
              </a:path>
            </a:pathLst>
          </a:custGeom>
          <a:solidFill>
            <a:srgbClr val="A18E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905255" y="3203448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40" h="831850">
                <a:moveTo>
                  <a:pt x="30480" y="740156"/>
                </a:moveTo>
                <a:lnTo>
                  <a:pt x="0" y="740156"/>
                </a:lnTo>
                <a:lnTo>
                  <a:pt x="45719" y="831595"/>
                </a:lnTo>
                <a:lnTo>
                  <a:pt x="83820" y="755395"/>
                </a:lnTo>
                <a:lnTo>
                  <a:pt x="30480" y="755395"/>
                </a:lnTo>
                <a:lnTo>
                  <a:pt x="30480" y="740156"/>
                </a:lnTo>
                <a:close/>
              </a:path>
              <a:path w="91440" h="831850">
                <a:moveTo>
                  <a:pt x="60959" y="0"/>
                </a:moveTo>
                <a:lnTo>
                  <a:pt x="30480" y="0"/>
                </a:lnTo>
                <a:lnTo>
                  <a:pt x="30480" y="755395"/>
                </a:lnTo>
                <a:lnTo>
                  <a:pt x="60959" y="755395"/>
                </a:lnTo>
                <a:lnTo>
                  <a:pt x="60959" y="0"/>
                </a:lnTo>
                <a:close/>
              </a:path>
              <a:path w="91440" h="831850">
                <a:moveTo>
                  <a:pt x="91440" y="740156"/>
                </a:moveTo>
                <a:lnTo>
                  <a:pt x="60959" y="740156"/>
                </a:lnTo>
                <a:lnTo>
                  <a:pt x="60959" y="755395"/>
                </a:lnTo>
                <a:lnTo>
                  <a:pt x="83820" y="755395"/>
                </a:lnTo>
                <a:lnTo>
                  <a:pt x="91440" y="740156"/>
                </a:lnTo>
                <a:close/>
              </a:path>
            </a:pathLst>
          </a:custGeom>
          <a:solidFill>
            <a:srgbClr val="A18E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371600" y="3203448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40" h="831850">
                <a:moveTo>
                  <a:pt x="30480" y="740156"/>
                </a:moveTo>
                <a:lnTo>
                  <a:pt x="0" y="740156"/>
                </a:lnTo>
                <a:lnTo>
                  <a:pt x="45719" y="831595"/>
                </a:lnTo>
                <a:lnTo>
                  <a:pt x="83820" y="755395"/>
                </a:lnTo>
                <a:lnTo>
                  <a:pt x="30480" y="755395"/>
                </a:lnTo>
                <a:lnTo>
                  <a:pt x="30480" y="740156"/>
                </a:lnTo>
                <a:close/>
              </a:path>
              <a:path w="91440" h="831850">
                <a:moveTo>
                  <a:pt x="60959" y="0"/>
                </a:moveTo>
                <a:lnTo>
                  <a:pt x="30480" y="0"/>
                </a:lnTo>
                <a:lnTo>
                  <a:pt x="30480" y="755395"/>
                </a:lnTo>
                <a:lnTo>
                  <a:pt x="60959" y="755395"/>
                </a:lnTo>
                <a:lnTo>
                  <a:pt x="60959" y="0"/>
                </a:lnTo>
                <a:close/>
              </a:path>
              <a:path w="91440" h="831850">
                <a:moveTo>
                  <a:pt x="91440" y="740156"/>
                </a:moveTo>
                <a:lnTo>
                  <a:pt x="60959" y="740156"/>
                </a:lnTo>
                <a:lnTo>
                  <a:pt x="60959" y="755395"/>
                </a:lnTo>
                <a:lnTo>
                  <a:pt x="83820" y="755395"/>
                </a:lnTo>
                <a:lnTo>
                  <a:pt x="91440" y="740156"/>
                </a:lnTo>
                <a:close/>
              </a:path>
            </a:pathLst>
          </a:custGeom>
          <a:solidFill>
            <a:srgbClr val="A18E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837944" y="3203448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39" h="831850">
                <a:moveTo>
                  <a:pt x="30480" y="740156"/>
                </a:moveTo>
                <a:lnTo>
                  <a:pt x="0" y="740156"/>
                </a:lnTo>
                <a:lnTo>
                  <a:pt x="45719" y="831595"/>
                </a:lnTo>
                <a:lnTo>
                  <a:pt x="83819" y="755395"/>
                </a:lnTo>
                <a:lnTo>
                  <a:pt x="30480" y="755395"/>
                </a:lnTo>
                <a:lnTo>
                  <a:pt x="30480" y="740156"/>
                </a:lnTo>
                <a:close/>
              </a:path>
              <a:path w="91439" h="831850">
                <a:moveTo>
                  <a:pt x="60960" y="0"/>
                </a:moveTo>
                <a:lnTo>
                  <a:pt x="30480" y="0"/>
                </a:lnTo>
                <a:lnTo>
                  <a:pt x="30480" y="755395"/>
                </a:lnTo>
                <a:lnTo>
                  <a:pt x="60960" y="755395"/>
                </a:lnTo>
                <a:lnTo>
                  <a:pt x="60960" y="0"/>
                </a:lnTo>
                <a:close/>
              </a:path>
              <a:path w="91439" h="831850">
                <a:moveTo>
                  <a:pt x="91439" y="740156"/>
                </a:moveTo>
                <a:lnTo>
                  <a:pt x="60960" y="740156"/>
                </a:lnTo>
                <a:lnTo>
                  <a:pt x="60960" y="755395"/>
                </a:lnTo>
                <a:lnTo>
                  <a:pt x="83819" y="755395"/>
                </a:lnTo>
                <a:lnTo>
                  <a:pt x="91439" y="740156"/>
                </a:lnTo>
                <a:close/>
              </a:path>
            </a:pathLst>
          </a:custGeom>
          <a:solidFill>
            <a:srgbClr val="A18E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2511551" y="4044696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39" h="831850">
                <a:moveTo>
                  <a:pt x="30480" y="740155"/>
                </a:moveTo>
                <a:lnTo>
                  <a:pt x="0" y="740155"/>
                </a:lnTo>
                <a:lnTo>
                  <a:pt x="45720" y="831595"/>
                </a:lnTo>
                <a:lnTo>
                  <a:pt x="83820" y="755395"/>
                </a:lnTo>
                <a:lnTo>
                  <a:pt x="30480" y="755395"/>
                </a:lnTo>
                <a:lnTo>
                  <a:pt x="30480" y="740155"/>
                </a:lnTo>
                <a:close/>
              </a:path>
              <a:path w="91439" h="831850">
                <a:moveTo>
                  <a:pt x="60960" y="0"/>
                </a:moveTo>
                <a:lnTo>
                  <a:pt x="30480" y="0"/>
                </a:lnTo>
                <a:lnTo>
                  <a:pt x="30480" y="755395"/>
                </a:lnTo>
                <a:lnTo>
                  <a:pt x="60960" y="755395"/>
                </a:lnTo>
                <a:lnTo>
                  <a:pt x="60960" y="0"/>
                </a:lnTo>
                <a:close/>
              </a:path>
              <a:path w="91439" h="831850">
                <a:moveTo>
                  <a:pt x="91440" y="740155"/>
                </a:moveTo>
                <a:lnTo>
                  <a:pt x="60960" y="740155"/>
                </a:lnTo>
                <a:lnTo>
                  <a:pt x="60960" y="755395"/>
                </a:lnTo>
                <a:lnTo>
                  <a:pt x="83820" y="755395"/>
                </a:lnTo>
                <a:lnTo>
                  <a:pt x="91440" y="740155"/>
                </a:lnTo>
                <a:close/>
              </a:path>
            </a:pathLst>
          </a:custGeom>
          <a:solidFill>
            <a:srgbClr val="855D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2977895" y="4044696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39" h="831850">
                <a:moveTo>
                  <a:pt x="30480" y="740155"/>
                </a:moveTo>
                <a:lnTo>
                  <a:pt x="0" y="740155"/>
                </a:lnTo>
                <a:lnTo>
                  <a:pt x="45720" y="831595"/>
                </a:lnTo>
                <a:lnTo>
                  <a:pt x="83820" y="755395"/>
                </a:lnTo>
                <a:lnTo>
                  <a:pt x="30480" y="755395"/>
                </a:lnTo>
                <a:lnTo>
                  <a:pt x="30480" y="740155"/>
                </a:lnTo>
                <a:close/>
              </a:path>
              <a:path w="91439" h="831850">
                <a:moveTo>
                  <a:pt x="60960" y="0"/>
                </a:moveTo>
                <a:lnTo>
                  <a:pt x="30480" y="0"/>
                </a:lnTo>
                <a:lnTo>
                  <a:pt x="30480" y="755395"/>
                </a:lnTo>
                <a:lnTo>
                  <a:pt x="60960" y="755395"/>
                </a:lnTo>
                <a:lnTo>
                  <a:pt x="60960" y="0"/>
                </a:lnTo>
                <a:close/>
              </a:path>
              <a:path w="91439" h="831850">
                <a:moveTo>
                  <a:pt x="91440" y="740155"/>
                </a:moveTo>
                <a:lnTo>
                  <a:pt x="60960" y="740155"/>
                </a:lnTo>
                <a:lnTo>
                  <a:pt x="60960" y="755395"/>
                </a:lnTo>
                <a:lnTo>
                  <a:pt x="83820" y="755395"/>
                </a:lnTo>
                <a:lnTo>
                  <a:pt x="91440" y="740155"/>
                </a:lnTo>
                <a:close/>
              </a:path>
            </a:pathLst>
          </a:custGeom>
          <a:solidFill>
            <a:srgbClr val="855D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3444240" y="4044696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39" h="831850">
                <a:moveTo>
                  <a:pt x="30480" y="740155"/>
                </a:moveTo>
                <a:lnTo>
                  <a:pt x="0" y="740155"/>
                </a:lnTo>
                <a:lnTo>
                  <a:pt x="45720" y="831595"/>
                </a:lnTo>
                <a:lnTo>
                  <a:pt x="83819" y="755395"/>
                </a:lnTo>
                <a:lnTo>
                  <a:pt x="30480" y="755395"/>
                </a:lnTo>
                <a:lnTo>
                  <a:pt x="30480" y="740155"/>
                </a:lnTo>
                <a:close/>
              </a:path>
              <a:path w="91439" h="831850">
                <a:moveTo>
                  <a:pt x="60960" y="0"/>
                </a:moveTo>
                <a:lnTo>
                  <a:pt x="30480" y="0"/>
                </a:lnTo>
                <a:lnTo>
                  <a:pt x="30480" y="755395"/>
                </a:lnTo>
                <a:lnTo>
                  <a:pt x="60960" y="755395"/>
                </a:lnTo>
                <a:lnTo>
                  <a:pt x="60960" y="0"/>
                </a:lnTo>
                <a:close/>
              </a:path>
              <a:path w="91439" h="831850">
                <a:moveTo>
                  <a:pt x="91439" y="740155"/>
                </a:moveTo>
                <a:lnTo>
                  <a:pt x="60960" y="740155"/>
                </a:lnTo>
                <a:lnTo>
                  <a:pt x="60960" y="755395"/>
                </a:lnTo>
                <a:lnTo>
                  <a:pt x="83819" y="755395"/>
                </a:lnTo>
                <a:lnTo>
                  <a:pt x="91439" y="740155"/>
                </a:lnTo>
                <a:close/>
              </a:path>
            </a:pathLst>
          </a:custGeom>
          <a:solidFill>
            <a:srgbClr val="855D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3910584" y="4044696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39" h="831850">
                <a:moveTo>
                  <a:pt x="30479" y="740155"/>
                </a:moveTo>
                <a:lnTo>
                  <a:pt x="0" y="740155"/>
                </a:lnTo>
                <a:lnTo>
                  <a:pt x="45719" y="831595"/>
                </a:lnTo>
                <a:lnTo>
                  <a:pt x="83819" y="755395"/>
                </a:lnTo>
                <a:lnTo>
                  <a:pt x="30479" y="755395"/>
                </a:lnTo>
                <a:lnTo>
                  <a:pt x="30479" y="740155"/>
                </a:lnTo>
                <a:close/>
              </a:path>
              <a:path w="91439" h="831850">
                <a:moveTo>
                  <a:pt x="60960" y="0"/>
                </a:moveTo>
                <a:lnTo>
                  <a:pt x="30479" y="0"/>
                </a:lnTo>
                <a:lnTo>
                  <a:pt x="30479" y="755395"/>
                </a:lnTo>
                <a:lnTo>
                  <a:pt x="60960" y="755395"/>
                </a:lnTo>
                <a:lnTo>
                  <a:pt x="60960" y="0"/>
                </a:lnTo>
                <a:close/>
              </a:path>
              <a:path w="91439" h="831850">
                <a:moveTo>
                  <a:pt x="91439" y="740155"/>
                </a:moveTo>
                <a:lnTo>
                  <a:pt x="60960" y="740155"/>
                </a:lnTo>
                <a:lnTo>
                  <a:pt x="60960" y="755395"/>
                </a:lnTo>
                <a:lnTo>
                  <a:pt x="83819" y="755395"/>
                </a:lnTo>
                <a:lnTo>
                  <a:pt x="91439" y="740155"/>
                </a:lnTo>
                <a:close/>
              </a:path>
            </a:pathLst>
          </a:custGeom>
          <a:solidFill>
            <a:srgbClr val="855D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2286000" y="3212592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39" h="831850">
                <a:moveTo>
                  <a:pt x="30480" y="740156"/>
                </a:moveTo>
                <a:lnTo>
                  <a:pt x="0" y="740156"/>
                </a:lnTo>
                <a:lnTo>
                  <a:pt x="45719" y="831596"/>
                </a:lnTo>
                <a:lnTo>
                  <a:pt x="83819" y="755396"/>
                </a:lnTo>
                <a:lnTo>
                  <a:pt x="30480" y="755396"/>
                </a:lnTo>
                <a:lnTo>
                  <a:pt x="30480" y="740156"/>
                </a:lnTo>
                <a:close/>
              </a:path>
              <a:path w="91439" h="831850">
                <a:moveTo>
                  <a:pt x="60960" y="0"/>
                </a:moveTo>
                <a:lnTo>
                  <a:pt x="30480" y="0"/>
                </a:lnTo>
                <a:lnTo>
                  <a:pt x="30480" y="755396"/>
                </a:lnTo>
                <a:lnTo>
                  <a:pt x="60960" y="755396"/>
                </a:lnTo>
                <a:lnTo>
                  <a:pt x="60960" y="0"/>
                </a:lnTo>
                <a:close/>
              </a:path>
              <a:path w="91439" h="831850">
                <a:moveTo>
                  <a:pt x="91439" y="740156"/>
                </a:moveTo>
                <a:lnTo>
                  <a:pt x="60960" y="740156"/>
                </a:lnTo>
                <a:lnTo>
                  <a:pt x="60960" y="755396"/>
                </a:lnTo>
                <a:lnTo>
                  <a:pt x="83819" y="755396"/>
                </a:lnTo>
                <a:lnTo>
                  <a:pt x="91439" y="740156"/>
                </a:lnTo>
                <a:close/>
              </a:path>
            </a:pathLst>
          </a:custGeom>
          <a:solidFill>
            <a:srgbClr val="A18E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2752344" y="3212592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39" h="831850">
                <a:moveTo>
                  <a:pt x="30480" y="740156"/>
                </a:moveTo>
                <a:lnTo>
                  <a:pt x="0" y="740156"/>
                </a:lnTo>
                <a:lnTo>
                  <a:pt x="45719" y="831596"/>
                </a:lnTo>
                <a:lnTo>
                  <a:pt x="83819" y="755396"/>
                </a:lnTo>
                <a:lnTo>
                  <a:pt x="30480" y="755396"/>
                </a:lnTo>
                <a:lnTo>
                  <a:pt x="30480" y="740156"/>
                </a:lnTo>
                <a:close/>
              </a:path>
              <a:path w="91439" h="831850">
                <a:moveTo>
                  <a:pt x="60960" y="0"/>
                </a:moveTo>
                <a:lnTo>
                  <a:pt x="30480" y="0"/>
                </a:lnTo>
                <a:lnTo>
                  <a:pt x="30480" y="755396"/>
                </a:lnTo>
                <a:lnTo>
                  <a:pt x="60960" y="755396"/>
                </a:lnTo>
                <a:lnTo>
                  <a:pt x="60960" y="0"/>
                </a:lnTo>
                <a:close/>
              </a:path>
              <a:path w="91439" h="831850">
                <a:moveTo>
                  <a:pt x="91439" y="740156"/>
                </a:moveTo>
                <a:lnTo>
                  <a:pt x="60960" y="740156"/>
                </a:lnTo>
                <a:lnTo>
                  <a:pt x="60960" y="755396"/>
                </a:lnTo>
                <a:lnTo>
                  <a:pt x="83819" y="755396"/>
                </a:lnTo>
                <a:lnTo>
                  <a:pt x="91439" y="740156"/>
                </a:lnTo>
                <a:close/>
              </a:path>
            </a:pathLst>
          </a:custGeom>
          <a:solidFill>
            <a:srgbClr val="A18E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3218688" y="3212592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39" h="831850">
                <a:moveTo>
                  <a:pt x="30480" y="740156"/>
                </a:moveTo>
                <a:lnTo>
                  <a:pt x="0" y="740156"/>
                </a:lnTo>
                <a:lnTo>
                  <a:pt x="45720" y="831596"/>
                </a:lnTo>
                <a:lnTo>
                  <a:pt x="83820" y="755396"/>
                </a:lnTo>
                <a:lnTo>
                  <a:pt x="30480" y="755396"/>
                </a:lnTo>
                <a:lnTo>
                  <a:pt x="30480" y="740156"/>
                </a:lnTo>
                <a:close/>
              </a:path>
              <a:path w="91439" h="831850">
                <a:moveTo>
                  <a:pt x="60960" y="0"/>
                </a:moveTo>
                <a:lnTo>
                  <a:pt x="30480" y="0"/>
                </a:lnTo>
                <a:lnTo>
                  <a:pt x="30480" y="755396"/>
                </a:lnTo>
                <a:lnTo>
                  <a:pt x="60960" y="755396"/>
                </a:lnTo>
                <a:lnTo>
                  <a:pt x="60960" y="0"/>
                </a:lnTo>
                <a:close/>
              </a:path>
              <a:path w="91439" h="831850">
                <a:moveTo>
                  <a:pt x="91439" y="740156"/>
                </a:moveTo>
                <a:lnTo>
                  <a:pt x="60960" y="740156"/>
                </a:lnTo>
                <a:lnTo>
                  <a:pt x="60960" y="755396"/>
                </a:lnTo>
                <a:lnTo>
                  <a:pt x="83820" y="755396"/>
                </a:lnTo>
                <a:lnTo>
                  <a:pt x="91439" y="740156"/>
                </a:lnTo>
                <a:close/>
              </a:path>
            </a:pathLst>
          </a:custGeom>
          <a:solidFill>
            <a:srgbClr val="A18E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3685032" y="3212592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39" h="831850">
                <a:moveTo>
                  <a:pt x="30479" y="740156"/>
                </a:moveTo>
                <a:lnTo>
                  <a:pt x="0" y="740156"/>
                </a:lnTo>
                <a:lnTo>
                  <a:pt x="45719" y="831596"/>
                </a:lnTo>
                <a:lnTo>
                  <a:pt x="83819" y="755396"/>
                </a:lnTo>
                <a:lnTo>
                  <a:pt x="30479" y="755396"/>
                </a:lnTo>
                <a:lnTo>
                  <a:pt x="30479" y="740156"/>
                </a:lnTo>
                <a:close/>
              </a:path>
              <a:path w="91439" h="831850">
                <a:moveTo>
                  <a:pt x="60959" y="0"/>
                </a:moveTo>
                <a:lnTo>
                  <a:pt x="30479" y="0"/>
                </a:lnTo>
                <a:lnTo>
                  <a:pt x="30479" y="755396"/>
                </a:lnTo>
                <a:lnTo>
                  <a:pt x="60959" y="755396"/>
                </a:lnTo>
                <a:lnTo>
                  <a:pt x="60959" y="0"/>
                </a:lnTo>
                <a:close/>
              </a:path>
              <a:path w="91439" h="831850">
                <a:moveTo>
                  <a:pt x="91439" y="740156"/>
                </a:moveTo>
                <a:lnTo>
                  <a:pt x="60959" y="740156"/>
                </a:lnTo>
                <a:lnTo>
                  <a:pt x="60959" y="755396"/>
                </a:lnTo>
                <a:lnTo>
                  <a:pt x="83819" y="755396"/>
                </a:lnTo>
                <a:lnTo>
                  <a:pt x="91439" y="740156"/>
                </a:lnTo>
                <a:close/>
              </a:path>
            </a:pathLst>
          </a:custGeom>
          <a:solidFill>
            <a:srgbClr val="A18E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4358640" y="4044696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39" h="831850">
                <a:moveTo>
                  <a:pt x="30480" y="740155"/>
                </a:moveTo>
                <a:lnTo>
                  <a:pt x="0" y="740155"/>
                </a:lnTo>
                <a:lnTo>
                  <a:pt x="45720" y="831595"/>
                </a:lnTo>
                <a:lnTo>
                  <a:pt x="83819" y="755395"/>
                </a:lnTo>
                <a:lnTo>
                  <a:pt x="30480" y="755395"/>
                </a:lnTo>
                <a:lnTo>
                  <a:pt x="30480" y="740155"/>
                </a:lnTo>
                <a:close/>
              </a:path>
              <a:path w="91439" h="831850">
                <a:moveTo>
                  <a:pt x="60960" y="0"/>
                </a:moveTo>
                <a:lnTo>
                  <a:pt x="30480" y="0"/>
                </a:lnTo>
                <a:lnTo>
                  <a:pt x="30480" y="755395"/>
                </a:lnTo>
                <a:lnTo>
                  <a:pt x="60960" y="755395"/>
                </a:lnTo>
                <a:lnTo>
                  <a:pt x="60960" y="0"/>
                </a:lnTo>
                <a:close/>
              </a:path>
              <a:path w="91439" h="831850">
                <a:moveTo>
                  <a:pt x="91439" y="740155"/>
                </a:moveTo>
                <a:lnTo>
                  <a:pt x="60960" y="740155"/>
                </a:lnTo>
                <a:lnTo>
                  <a:pt x="60960" y="755395"/>
                </a:lnTo>
                <a:lnTo>
                  <a:pt x="83819" y="755395"/>
                </a:lnTo>
                <a:lnTo>
                  <a:pt x="91439" y="740155"/>
                </a:lnTo>
                <a:close/>
              </a:path>
            </a:pathLst>
          </a:custGeom>
          <a:solidFill>
            <a:srgbClr val="855D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4824984" y="4044696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39" h="831850">
                <a:moveTo>
                  <a:pt x="30479" y="740155"/>
                </a:moveTo>
                <a:lnTo>
                  <a:pt x="0" y="740155"/>
                </a:lnTo>
                <a:lnTo>
                  <a:pt x="45719" y="831595"/>
                </a:lnTo>
                <a:lnTo>
                  <a:pt x="83819" y="755395"/>
                </a:lnTo>
                <a:lnTo>
                  <a:pt x="30479" y="755395"/>
                </a:lnTo>
                <a:lnTo>
                  <a:pt x="30479" y="740155"/>
                </a:lnTo>
                <a:close/>
              </a:path>
              <a:path w="91439" h="831850">
                <a:moveTo>
                  <a:pt x="60960" y="0"/>
                </a:moveTo>
                <a:lnTo>
                  <a:pt x="30479" y="0"/>
                </a:lnTo>
                <a:lnTo>
                  <a:pt x="30479" y="755395"/>
                </a:lnTo>
                <a:lnTo>
                  <a:pt x="60960" y="755395"/>
                </a:lnTo>
                <a:lnTo>
                  <a:pt x="60960" y="0"/>
                </a:lnTo>
                <a:close/>
              </a:path>
              <a:path w="91439" h="831850">
                <a:moveTo>
                  <a:pt x="91439" y="740155"/>
                </a:moveTo>
                <a:lnTo>
                  <a:pt x="60960" y="740155"/>
                </a:lnTo>
                <a:lnTo>
                  <a:pt x="60960" y="755395"/>
                </a:lnTo>
                <a:lnTo>
                  <a:pt x="83819" y="755395"/>
                </a:lnTo>
                <a:lnTo>
                  <a:pt x="91439" y="740155"/>
                </a:lnTo>
                <a:close/>
              </a:path>
            </a:pathLst>
          </a:custGeom>
          <a:solidFill>
            <a:srgbClr val="855D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5291328" y="4044696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39" h="831850">
                <a:moveTo>
                  <a:pt x="30480" y="740155"/>
                </a:moveTo>
                <a:lnTo>
                  <a:pt x="0" y="740155"/>
                </a:lnTo>
                <a:lnTo>
                  <a:pt x="45720" y="831595"/>
                </a:lnTo>
                <a:lnTo>
                  <a:pt x="83819" y="755395"/>
                </a:lnTo>
                <a:lnTo>
                  <a:pt x="30480" y="755395"/>
                </a:lnTo>
                <a:lnTo>
                  <a:pt x="30480" y="740155"/>
                </a:lnTo>
                <a:close/>
              </a:path>
              <a:path w="91439" h="831850">
                <a:moveTo>
                  <a:pt x="60960" y="0"/>
                </a:moveTo>
                <a:lnTo>
                  <a:pt x="30480" y="0"/>
                </a:lnTo>
                <a:lnTo>
                  <a:pt x="30480" y="755395"/>
                </a:lnTo>
                <a:lnTo>
                  <a:pt x="60960" y="755395"/>
                </a:lnTo>
                <a:lnTo>
                  <a:pt x="60960" y="0"/>
                </a:lnTo>
                <a:close/>
              </a:path>
              <a:path w="91439" h="831850">
                <a:moveTo>
                  <a:pt x="91439" y="740155"/>
                </a:moveTo>
                <a:lnTo>
                  <a:pt x="60960" y="740155"/>
                </a:lnTo>
                <a:lnTo>
                  <a:pt x="60960" y="755395"/>
                </a:lnTo>
                <a:lnTo>
                  <a:pt x="83819" y="755395"/>
                </a:lnTo>
                <a:lnTo>
                  <a:pt x="91439" y="740155"/>
                </a:lnTo>
                <a:close/>
              </a:path>
            </a:pathLst>
          </a:custGeom>
          <a:solidFill>
            <a:srgbClr val="855D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5757671" y="4044696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39" h="831850">
                <a:moveTo>
                  <a:pt x="30479" y="740155"/>
                </a:moveTo>
                <a:lnTo>
                  <a:pt x="0" y="740155"/>
                </a:lnTo>
                <a:lnTo>
                  <a:pt x="45719" y="831595"/>
                </a:lnTo>
                <a:lnTo>
                  <a:pt x="83819" y="755395"/>
                </a:lnTo>
                <a:lnTo>
                  <a:pt x="30479" y="755395"/>
                </a:lnTo>
                <a:lnTo>
                  <a:pt x="30479" y="740155"/>
                </a:lnTo>
                <a:close/>
              </a:path>
              <a:path w="91439" h="831850">
                <a:moveTo>
                  <a:pt x="60960" y="0"/>
                </a:moveTo>
                <a:lnTo>
                  <a:pt x="30479" y="0"/>
                </a:lnTo>
                <a:lnTo>
                  <a:pt x="30479" y="755395"/>
                </a:lnTo>
                <a:lnTo>
                  <a:pt x="60960" y="755395"/>
                </a:lnTo>
                <a:lnTo>
                  <a:pt x="60960" y="0"/>
                </a:lnTo>
                <a:close/>
              </a:path>
              <a:path w="91439" h="831850">
                <a:moveTo>
                  <a:pt x="91439" y="740155"/>
                </a:moveTo>
                <a:lnTo>
                  <a:pt x="60960" y="740155"/>
                </a:lnTo>
                <a:lnTo>
                  <a:pt x="60960" y="755395"/>
                </a:lnTo>
                <a:lnTo>
                  <a:pt x="83819" y="755395"/>
                </a:lnTo>
                <a:lnTo>
                  <a:pt x="91439" y="740155"/>
                </a:lnTo>
                <a:close/>
              </a:path>
            </a:pathLst>
          </a:custGeom>
          <a:solidFill>
            <a:srgbClr val="855D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4133088" y="3212592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39" h="831850">
                <a:moveTo>
                  <a:pt x="30479" y="740156"/>
                </a:moveTo>
                <a:lnTo>
                  <a:pt x="0" y="740156"/>
                </a:lnTo>
                <a:lnTo>
                  <a:pt x="45720" y="831596"/>
                </a:lnTo>
                <a:lnTo>
                  <a:pt x="83820" y="755396"/>
                </a:lnTo>
                <a:lnTo>
                  <a:pt x="30479" y="755396"/>
                </a:lnTo>
                <a:lnTo>
                  <a:pt x="30479" y="740156"/>
                </a:lnTo>
                <a:close/>
              </a:path>
              <a:path w="91439" h="831850">
                <a:moveTo>
                  <a:pt x="60960" y="0"/>
                </a:moveTo>
                <a:lnTo>
                  <a:pt x="30479" y="0"/>
                </a:lnTo>
                <a:lnTo>
                  <a:pt x="30479" y="755396"/>
                </a:lnTo>
                <a:lnTo>
                  <a:pt x="60960" y="755396"/>
                </a:lnTo>
                <a:lnTo>
                  <a:pt x="60960" y="0"/>
                </a:lnTo>
                <a:close/>
              </a:path>
              <a:path w="91439" h="831850">
                <a:moveTo>
                  <a:pt x="91439" y="740156"/>
                </a:moveTo>
                <a:lnTo>
                  <a:pt x="60960" y="740156"/>
                </a:lnTo>
                <a:lnTo>
                  <a:pt x="60960" y="755396"/>
                </a:lnTo>
                <a:lnTo>
                  <a:pt x="83820" y="755396"/>
                </a:lnTo>
                <a:lnTo>
                  <a:pt x="91439" y="740156"/>
                </a:lnTo>
                <a:close/>
              </a:path>
            </a:pathLst>
          </a:custGeom>
          <a:solidFill>
            <a:srgbClr val="A18E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4599432" y="3212592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39" h="831850">
                <a:moveTo>
                  <a:pt x="30479" y="740156"/>
                </a:moveTo>
                <a:lnTo>
                  <a:pt x="0" y="740156"/>
                </a:lnTo>
                <a:lnTo>
                  <a:pt x="45719" y="831596"/>
                </a:lnTo>
                <a:lnTo>
                  <a:pt x="83819" y="755396"/>
                </a:lnTo>
                <a:lnTo>
                  <a:pt x="30479" y="755396"/>
                </a:lnTo>
                <a:lnTo>
                  <a:pt x="30479" y="740156"/>
                </a:lnTo>
                <a:close/>
              </a:path>
              <a:path w="91439" h="831850">
                <a:moveTo>
                  <a:pt x="60959" y="0"/>
                </a:moveTo>
                <a:lnTo>
                  <a:pt x="30479" y="0"/>
                </a:lnTo>
                <a:lnTo>
                  <a:pt x="30479" y="755396"/>
                </a:lnTo>
                <a:lnTo>
                  <a:pt x="60959" y="755396"/>
                </a:lnTo>
                <a:lnTo>
                  <a:pt x="60959" y="0"/>
                </a:lnTo>
                <a:close/>
              </a:path>
              <a:path w="91439" h="831850">
                <a:moveTo>
                  <a:pt x="91439" y="740156"/>
                </a:moveTo>
                <a:lnTo>
                  <a:pt x="60959" y="740156"/>
                </a:lnTo>
                <a:lnTo>
                  <a:pt x="60959" y="755396"/>
                </a:lnTo>
                <a:lnTo>
                  <a:pt x="83819" y="755396"/>
                </a:lnTo>
                <a:lnTo>
                  <a:pt x="91439" y="740156"/>
                </a:lnTo>
                <a:close/>
              </a:path>
            </a:pathLst>
          </a:custGeom>
          <a:solidFill>
            <a:srgbClr val="A18E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5065776" y="3212592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39" h="831850">
                <a:moveTo>
                  <a:pt x="30479" y="740156"/>
                </a:moveTo>
                <a:lnTo>
                  <a:pt x="0" y="740156"/>
                </a:lnTo>
                <a:lnTo>
                  <a:pt x="45720" y="831596"/>
                </a:lnTo>
                <a:lnTo>
                  <a:pt x="83820" y="755396"/>
                </a:lnTo>
                <a:lnTo>
                  <a:pt x="30479" y="755396"/>
                </a:lnTo>
                <a:lnTo>
                  <a:pt x="30479" y="740156"/>
                </a:lnTo>
                <a:close/>
              </a:path>
              <a:path w="91439" h="831850">
                <a:moveTo>
                  <a:pt x="60960" y="0"/>
                </a:moveTo>
                <a:lnTo>
                  <a:pt x="30479" y="0"/>
                </a:lnTo>
                <a:lnTo>
                  <a:pt x="30479" y="755396"/>
                </a:lnTo>
                <a:lnTo>
                  <a:pt x="60960" y="755396"/>
                </a:lnTo>
                <a:lnTo>
                  <a:pt x="60960" y="0"/>
                </a:lnTo>
                <a:close/>
              </a:path>
              <a:path w="91439" h="831850">
                <a:moveTo>
                  <a:pt x="91439" y="740156"/>
                </a:moveTo>
                <a:lnTo>
                  <a:pt x="60960" y="740156"/>
                </a:lnTo>
                <a:lnTo>
                  <a:pt x="60960" y="755396"/>
                </a:lnTo>
                <a:lnTo>
                  <a:pt x="83820" y="755396"/>
                </a:lnTo>
                <a:lnTo>
                  <a:pt x="91439" y="740156"/>
                </a:lnTo>
                <a:close/>
              </a:path>
            </a:pathLst>
          </a:custGeom>
          <a:solidFill>
            <a:srgbClr val="A18E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5532120" y="3212592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39" h="831850">
                <a:moveTo>
                  <a:pt x="30479" y="740156"/>
                </a:moveTo>
                <a:lnTo>
                  <a:pt x="0" y="740156"/>
                </a:lnTo>
                <a:lnTo>
                  <a:pt x="45719" y="831596"/>
                </a:lnTo>
                <a:lnTo>
                  <a:pt x="83819" y="755396"/>
                </a:lnTo>
                <a:lnTo>
                  <a:pt x="30479" y="755396"/>
                </a:lnTo>
                <a:lnTo>
                  <a:pt x="30479" y="740156"/>
                </a:lnTo>
                <a:close/>
              </a:path>
              <a:path w="91439" h="831850">
                <a:moveTo>
                  <a:pt x="60959" y="0"/>
                </a:moveTo>
                <a:lnTo>
                  <a:pt x="30479" y="0"/>
                </a:lnTo>
                <a:lnTo>
                  <a:pt x="30479" y="755396"/>
                </a:lnTo>
                <a:lnTo>
                  <a:pt x="60959" y="755396"/>
                </a:lnTo>
                <a:lnTo>
                  <a:pt x="60959" y="0"/>
                </a:lnTo>
                <a:close/>
              </a:path>
              <a:path w="91439" h="831850">
                <a:moveTo>
                  <a:pt x="91439" y="740156"/>
                </a:moveTo>
                <a:lnTo>
                  <a:pt x="60959" y="740156"/>
                </a:lnTo>
                <a:lnTo>
                  <a:pt x="60959" y="755396"/>
                </a:lnTo>
                <a:lnTo>
                  <a:pt x="83819" y="755396"/>
                </a:lnTo>
                <a:lnTo>
                  <a:pt x="91439" y="740156"/>
                </a:lnTo>
                <a:close/>
              </a:path>
            </a:pathLst>
          </a:custGeom>
          <a:solidFill>
            <a:srgbClr val="A18E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6205728" y="4056888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39" h="831850">
                <a:moveTo>
                  <a:pt x="30480" y="740156"/>
                </a:moveTo>
                <a:lnTo>
                  <a:pt x="0" y="740156"/>
                </a:lnTo>
                <a:lnTo>
                  <a:pt x="45720" y="831595"/>
                </a:lnTo>
                <a:lnTo>
                  <a:pt x="83820" y="755395"/>
                </a:lnTo>
                <a:lnTo>
                  <a:pt x="30480" y="755395"/>
                </a:lnTo>
                <a:lnTo>
                  <a:pt x="30480" y="740156"/>
                </a:lnTo>
                <a:close/>
              </a:path>
              <a:path w="91439" h="831850">
                <a:moveTo>
                  <a:pt x="60960" y="0"/>
                </a:moveTo>
                <a:lnTo>
                  <a:pt x="30480" y="0"/>
                </a:lnTo>
                <a:lnTo>
                  <a:pt x="30480" y="755395"/>
                </a:lnTo>
                <a:lnTo>
                  <a:pt x="60960" y="755395"/>
                </a:lnTo>
                <a:lnTo>
                  <a:pt x="60960" y="0"/>
                </a:lnTo>
                <a:close/>
              </a:path>
              <a:path w="91439" h="831850">
                <a:moveTo>
                  <a:pt x="91439" y="740156"/>
                </a:moveTo>
                <a:lnTo>
                  <a:pt x="60960" y="740156"/>
                </a:lnTo>
                <a:lnTo>
                  <a:pt x="60960" y="755395"/>
                </a:lnTo>
                <a:lnTo>
                  <a:pt x="83820" y="755395"/>
                </a:lnTo>
                <a:lnTo>
                  <a:pt x="91439" y="740156"/>
                </a:lnTo>
                <a:close/>
              </a:path>
            </a:pathLst>
          </a:custGeom>
          <a:solidFill>
            <a:srgbClr val="855D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6672071" y="4056888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40" h="831850">
                <a:moveTo>
                  <a:pt x="30479" y="740156"/>
                </a:moveTo>
                <a:lnTo>
                  <a:pt x="0" y="740156"/>
                </a:lnTo>
                <a:lnTo>
                  <a:pt x="45720" y="831595"/>
                </a:lnTo>
                <a:lnTo>
                  <a:pt x="83819" y="755395"/>
                </a:lnTo>
                <a:lnTo>
                  <a:pt x="30479" y="755395"/>
                </a:lnTo>
                <a:lnTo>
                  <a:pt x="30479" y="740156"/>
                </a:lnTo>
                <a:close/>
              </a:path>
              <a:path w="91440" h="831850">
                <a:moveTo>
                  <a:pt x="60959" y="0"/>
                </a:moveTo>
                <a:lnTo>
                  <a:pt x="30479" y="0"/>
                </a:lnTo>
                <a:lnTo>
                  <a:pt x="30479" y="755395"/>
                </a:lnTo>
                <a:lnTo>
                  <a:pt x="60959" y="755395"/>
                </a:lnTo>
                <a:lnTo>
                  <a:pt x="60959" y="0"/>
                </a:lnTo>
                <a:close/>
              </a:path>
              <a:path w="91440" h="831850">
                <a:moveTo>
                  <a:pt x="91439" y="740156"/>
                </a:moveTo>
                <a:lnTo>
                  <a:pt x="60959" y="740156"/>
                </a:lnTo>
                <a:lnTo>
                  <a:pt x="60959" y="755395"/>
                </a:lnTo>
                <a:lnTo>
                  <a:pt x="83819" y="755395"/>
                </a:lnTo>
                <a:lnTo>
                  <a:pt x="91439" y="740156"/>
                </a:lnTo>
                <a:close/>
              </a:path>
            </a:pathLst>
          </a:custGeom>
          <a:solidFill>
            <a:srgbClr val="855D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7138416" y="4056888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40" h="831850">
                <a:moveTo>
                  <a:pt x="30479" y="740156"/>
                </a:moveTo>
                <a:lnTo>
                  <a:pt x="0" y="740156"/>
                </a:lnTo>
                <a:lnTo>
                  <a:pt x="45719" y="831595"/>
                </a:lnTo>
                <a:lnTo>
                  <a:pt x="83819" y="755395"/>
                </a:lnTo>
                <a:lnTo>
                  <a:pt x="30479" y="755395"/>
                </a:lnTo>
                <a:lnTo>
                  <a:pt x="30479" y="740156"/>
                </a:lnTo>
                <a:close/>
              </a:path>
              <a:path w="91440" h="831850">
                <a:moveTo>
                  <a:pt x="60959" y="0"/>
                </a:moveTo>
                <a:lnTo>
                  <a:pt x="30479" y="0"/>
                </a:lnTo>
                <a:lnTo>
                  <a:pt x="30479" y="755395"/>
                </a:lnTo>
                <a:lnTo>
                  <a:pt x="60959" y="755395"/>
                </a:lnTo>
                <a:lnTo>
                  <a:pt x="60959" y="0"/>
                </a:lnTo>
                <a:close/>
              </a:path>
              <a:path w="91440" h="831850">
                <a:moveTo>
                  <a:pt x="91439" y="740156"/>
                </a:moveTo>
                <a:lnTo>
                  <a:pt x="60959" y="740156"/>
                </a:lnTo>
                <a:lnTo>
                  <a:pt x="60959" y="755395"/>
                </a:lnTo>
                <a:lnTo>
                  <a:pt x="83819" y="755395"/>
                </a:lnTo>
                <a:lnTo>
                  <a:pt x="91439" y="740156"/>
                </a:lnTo>
                <a:close/>
              </a:path>
            </a:pathLst>
          </a:custGeom>
          <a:solidFill>
            <a:srgbClr val="855D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7604759" y="4056888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40" h="831850">
                <a:moveTo>
                  <a:pt x="30480" y="740156"/>
                </a:moveTo>
                <a:lnTo>
                  <a:pt x="0" y="740156"/>
                </a:lnTo>
                <a:lnTo>
                  <a:pt x="45720" y="831595"/>
                </a:lnTo>
                <a:lnTo>
                  <a:pt x="83820" y="755395"/>
                </a:lnTo>
                <a:lnTo>
                  <a:pt x="30480" y="755395"/>
                </a:lnTo>
                <a:lnTo>
                  <a:pt x="30480" y="740156"/>
                </a:lnTo>
                <a:close/>
              </a:path>
              <a:path w="91440" h="831850">
                <a:moveTo>
                  <a:pt x="60960" y="0"/>
                </a:moveTo>
                <a:lnTo>
                  <a:pt x="30480" y="0"/>
                </a:lnTo>
                <a:lnTo>
                  <a:pt x="30480" y="755395"/>
                </a:lnTo>
                <a:lnTo>
                  <a:pt x="60960" y="755395"/>
                </a:lnTo>
                <a:lnTo>
                  <a:pt x="60960" y="0"/>
                </a:lnTo>
                <a:close/>
              </a:path>
              <a:path w="91440" h="831850">
                <a:moveTo>
                  <a:pt x="91440" y="740156"/>
                </a:moveTo>
                <a:lnTo>
                  <a:pt x="60960" y="740156"/>
                </a:lnTo>
                <a:lnTo>
                  <a:pt x="60960" y="755395"/>
                </a:lnTo>
                <a:lnTo>
                  <a:pt x="83820" y="755395"/>
                </a:lnTo>
                <a:lnTo>
                  <a:pt x="91440" y="740156"/>
                </a:lnTo>
                <a:close/>
              </a:path>
            </a:pathLst>
          </a:custGeom>
          <a:solidFill>
            <a:srgbClr val="855D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5980176" y="3224783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39" h="831850">
                <a:moveTo>
                  <a:pt x="30479" y="740155"/>
                </a:moveTo>
                <a:lnTo>
                  <a:pt x="0" y="740155"/>
                </a:lnTo>
                <a:lnTo>
                  <a:pt x="45720" y="831595"/>
                </a:lnTo>
                <a:lnTo>
                  <a:pt x="83819" y="755395"/>
                </a:lnTo>
                <a:lnTo>
                  <a:pt x="30479" y="755395"/>
                </a:lnTo>
                <a:lnTo>
                  <a:pt x="30479" y="740155"/>
                </a:lnTo>
                <a:close/>
              </a:path>
              <a:path w="91439" h="831850">
                <a:moveTo>
                  <a:pt x="60960" y="0"/>
                </a:moveTo>
                <a:lnTo>
                  <a:pt x="30479" y="0"/>
                </a:lnTo>
                <a:lnTo>
                  <a:pt x="30479" y="755395"/>
                </a:lnTo>
                <a:lnTo>
                  <a:pt x="60960" y="755395"/>
                </a:lnTo>
                <a:lnTo>
                  <a:pt x="60960" y="0"/>
                </a:lnTo>
                <a:close/>
              </a:path>
              <a:path w="91439" h="831850">
                <a:moveTo>
                  <a:pt x="91439" y="740155"/>
                </a:moveTo>
                <a:lnTo>
                  <a:pt x="60960" y="740155"/>
                </a:lnTo>
                <a:lnTo>
                  <a:pt x="60960" y="755395"/>
                </a:lnTo>
                <a:lnTo>
                  <a:pt x="83819" y="755395"/>
                </a:lnTo>
                <a:lnTo>
                  <a:pt x="91439" y="740155"/>
                </a:lnTo>
                <a:close/>
              </a:path>
            </a:pathLst>
          </a:custGeom>
          <a:solidFill>
            <a:srgbClr val="A18E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6446520" y="3224783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40" h="831850">
                <a:moveTo>
                  <a:pt x="30479" y="740155"/>
                </a:moveTo>
                <a:lnTo>
                  <a:pt x="0" y="740155"/>
                </a:lnTo>
                <a:lnTo>
                  <a:pt x="45719" y="831595"/>
                </a:lnTo>
                <a:lnTo>
                  <a:pt x="83819" y="755395"/>
                </a:lnTo>
                <a:lnTo>
                  <a:pt x="30479" y="755395"/>
                </a:lnTo>
                <a:lnTo>
                  <a:pt x="30479" y="740155"/>
                </a:lnTo>
                <a:close/>
              </a:path>
              <a:path w="91440" h="831850">
                <a:moveTo>
                  <a:pt x="60959" y="0"/>
                </a:moveTo>
                <a:lnTo>
                  <a:pt x="30479" y="0"/>
                </a:lnTo>
                <a:lnTo>
                  <a:pt x="30479" y="755395"/>
                </a:lnTo>
                <a:lnTo>
                  <a:pt x="60959" y="755395"/>
                </a:lnTo>
                <a:lnTo>
                  <a:pt x="60959" y="0"/>
                </a:lnTo>
                <a:close/>
              </a:path>
              <a:path w="91440" h="831850">
                <a:moveTo>
                  <a:pt x="91439" y="740155"/>
                </a:moveTo>
                <a:lnTo>
                  <a:pt x="60959" y="740155"/>
                </a:lnTo>
                <a:lnTo>
                  <a:pt x="60959" y="755395"/>
                </a:lnTo>
                <a:lnTo>
                  <a:pt x="83819" y="755395"/>
                </a:lnTo>
                <a:lnTo>
                  <a:pt x="91439" y="740155"/>
                </a:lnTo>
                <a:close/>
              </a:path>
            </a:pathLst>
          </a:custGeom>
          <a:solidFill>
            <a:srgbClr val="A18E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6912864" y="3224783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40" h="831850">
                <a:moveTo>
                  <a:pt x="30479" y="740155"/>
                </a:moveTo>
                <a:lnTo>
                  <a:pt x="0" y="740155"/>
                </a:lnTo>
                <a:lnTo>
                  <a:pt x="45719" y="831595"/>
                </a:lnTo>
                <a:lnTo>
                  <a:pt x="83819" y="755395"/>
                </a:lnTo>
                <a:lnTo>
                  <a:pt x="30479" y="755395"/>
                </a:lnTo>
                <a:lnTo>
                  <a:pt x="30479" y="740155"/>
                </a:lnTo>
                <a:close/>
              </a:path>
              <a:path w="91440" h="831850">
                <a:moveTo>
                  <a:pt x="60959" y="0"/>
                </a:moveTo>
                <a:lnTo>
                  <a:pt x="30479" y="0"/>
                </a:lnTo>
                <a:lnTo>
                  <a:pt x="30479" y="755395"/>
                </a:lnTo>
                <a:lnTo>
                  <a:pt x="60959" y="755395"/>
                </a:lnTo>
                <a:lnTo>
                  <a:pt x="60959" y="0"/>
                </a:lnTo>
                <a:close/>
              </a:path>
              <a:path w="91440" h="831850">
                <a:moveTo>
                  <a:pt x="91439" y="740155"/>
                </a:moveTo>
                <a:lnTo>
                  <a:pt x="60959" y="740155"/>
                </a:lnTo>
                <a:lnTo>
                  <a:pt x="60959" y="755395"/>
                </a:lnTo>
                <a:lnTo>
                  <a:pt x="83819" y="755395"/>
                </a:lnTo>
                <a:lnTo>
                  <a:pt x="91439" y="740155"/>
                </a:lnTo>
                <a:close/>
              </a:path>
            </a:pathLst>
          </a:custGeom>
          <a:solidFill>
            <a:srgbClr val="A18E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7379207" y="3224783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40" h="831850">
                <a:moveTo>
                  <a:pt x="30480" y="740155"/>
                </a:moveTo>
                <a:lnTo>
                  <a:pt x="0" y="740155"/>
                </a:lnTo>
                <a:lnTo>
                  <a:pt x="45720" y="831595"/>
                </a:lnTo>
                <a:lnTo>
                  <a:pt x="83820" y="755395"/>
                </a:lnTo>
                <a:lnTo>
                  <a:pt x="30480" y="755395"/>
                </a:lnTo>
                <a:lnTo>
                  <a:pt x="30480" y="740155"/>
                </a:lnTo>
                <a:close/>
              </a:path>
              <a:path w="91440" h="831850">
                <a:moveTo>
                  <a:pt x="60960" y="0"/>
                </a:moveTo>
                <a:lnTo>
                  <a:pt x="30480" y="0"/>
                </a:lnTo>
                <a:lnTo>
                  <a:pt x="30480" y="755395"/>
                </a:lnTo>
                <a:lnTo>
                  <a:pt x="60960" y="755395"/>
                </a:lnTo>
                <a:lnTo>
                  <a:pt x="60960" y="0"/>
                </a:lnTo>
                <a:close/>
              </a:path>
              <a:path w="91440" h="831850">
                <a:moveTo>
                  <a:pt x="91440" y="740155"/>
                </a:moveTo>
                <a:lnTo>
                  <a:pt x="60960" y="740155"/>
                </a:lnTo>
                <a:lnTo>
                  <a:pt x="60960" y="755395"/>
                </a:lnTo>
                <a:lnTo>
                  <a:pt x="83820" y="755395"/>
                </a:lnTo>
                <a:lnTo>
                  <a:pt x="91440" y="740155"/>
                </a:lnTo>
                <a:close/>
              </a:path>
            </a:pathLst>
          </a:custGeom>
          <a:solidFill>
            <a:srgbClr val="A18E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 txBox="1"/>
          <p:nvPr/>
        </p:nvSpPr>
        <p:spPr>
          <a:xfrm>
            <a:off x="371856" y="4998720"/>
            <a:ext cx="7397750" cy="320040"/>
          </a:xfrm>
          <a:prstGeom prst="rect">
            <a:avLst/>
          </a:prstGeom>
          <a:solidFill>
            <a:srgbClr val="D24717"/>
          </a:solidFill>
          <a:ln w="12192">
            <a:solidFill>
              <a:srgbClr val="9B310D"/>
            </a:solidFill>
          </a:ln>
        </p:spPr>
        <p:txBody>
          <a:bodyPr vert="horz" wrap="square" lIns="0" tIns="10795" rIns="0" bIns="0" rtlCol="0">
            <a:spAutoFit/>
          </a:bodyPr>
          <a:lstStyle/>
          <a:p>
            <a:pPr marL="2369820">
              <a:lnSpc>
                <a:spcPct val="100000"/>
              </a:lnSpc>
              <a:spcBef>
                <a:spcPts val="85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End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of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Branch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(convergence)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0" name="object 70"/>
          <p:cNvSpPr/>
          <p:nvPr/>
        </p:nvSpPr>
        <p:spPr>
          <a:xfrm>
            <a:off x="664463" y="5431535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40" h="831850">
                <a:moveTo>
                  <a:pt x="30479" y="740143"/>
                </a:moveTo>
                <a:lnTo>
                  <a:pt x="0" y="740143"/>
                </a:lnTo>
                <a:lnTo>
                  <a:pt x="45720" y="831583"/>
                </a:lnTo>
                <a:lnTo>
                  <a:pt x="83820" y="755383"/>
                </a:lnTo>
                <a:lnTo>
                  <a:pt x="30479" y="755383"/>
                </a:lnTo>
                <a:lnTo>
                  <a:pt x="30479" y="740143"/>
                </a:lnTo>
                <a:close/>
              </a:path>
              <a:path w="91440" h="831850">
                <a:moveTo>
                  <a:pt x="60959" y="0"/>
                </a:moveTo>
                <a:lnTo>
                  <a:pt x="30479" y="0"/>
                </a:lnTo>
                <a:lnTo>
                  <a:pt x="30479" y="755383"/>
                </a:lnTo>
                <a:lnTo>
                  <a:pt x="60959" y="755383"/>
                </a:lnTo>
                <a:lnTo>
                  <a:pt x="60959" y="0"/>
                </a:lnTo>
                <a:close/>
              </a:path>
              <a:path w="91440" h="831850">
                <a:moveTo>
                  <a:pt x="91440" y="740143"/>
                </a:moveTo>
                <a:lnTo>
                  <a:pt x="60959" y="740143"/>
                </a:lnTo>
                <a:lnTo>
                  <a:pt x="60959" y="755383"/>
                </a:lnTo>
                <a:lnTo>
                  <a:pt x="83820" y="755383"/>
                </a:lnTo>
                <a:lnTo>
                  <a:pt x="91440" y="740143"/>
                </a:lnTo>
                <a:close/>
              </a:path>
            </a:pathLst>
          </a:custGeom>
          <a:solidFill>
            <a:srgbClr val="855D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1130808" y="5431535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40" h="831850">
                <a:moveTo>
                  <a:pt x="30479" y="740143"/>
                </a:moveTo>
                <a:lnTo>
                  <a:pt x="0" y="740143"/>
                </a:lnTo>
                <a:lnTo>
                  <a:pt x="45719" y="831583"/>
                </a:lnTo>
                <a:lnTo>
                  <a:pt x="83819" y="755383"/>
                </a:lnTo>
                <a:lnTo>
                  <a:pt x="30479" y="755383"/>
                </a:lnTo>
                <a:lnTo>
                  <a:pt x="30479" y="740143"/>
                </a:lnTo>
                <a:close/>
              </a:path>
              <a:path w="91440" h="831850">
                <a:moveTo>
                  <a:pt x="60959" y="0"/>
                </a:moveTo>
                <a:lnTo>
                  <a:pt x="30479" y="0"/>
                </a:lnTo>
                <a:lnTo>
                  <a:pt x="30479" y="755383"/>
                </a:lnTo>
                <a:lnTo>
                  <a:pt x="60959" y="755383"/>
                </a:lnTo>
                <a:lnTo>
                  <a:pt x="60959" y="0"/>
                </a:lnTo>
                <a:close/>
              </a:path>
              <a:path w="91440" h="831850">
                <a:moveTo>
                  <a:pt x="91439" y="740143"/>
                </a:moveTo>
                <a:lnTo>
                  <a:pt x="60959" y="740143"/>
                </a:lnTo>
                <a:lnTo>
                  <a:pt x="60959" y="755383"/>
                </a:lnTo>
                <a:lnTo>
                  <a:pt x="83819" y="755383"/>
                </a:lnTo>
                <a:lnTo>
                  <a:pt x="91439" y="740143"/>
                </a:lnTo>
                <a:close/>
              </a:path>
            </a:pathLst>
          </a:custGeom>
          <a:solidFill>
            <a:srgbClr val="855D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1597152" y="5431535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39" h="831850">
                <a:moveTo>
                  <a:pt x="30479" y="740143"/>
                </a:moveTo>
                <a:lnTo>
                  <a:pt x="0" y="740143"/>
                </a:lnTo>
                <a:lnTo>
                  <a:pt x="45720" y="831583"/>
                </a:lnTo>
                <a:lnTo>
                  <a:pt x="83820" y="755383"/>
                </a:lnTo>
                <a:lnTo>
                  <a:pt x="30479" y="755383"/>
                </a:lnTo>
                <a:lnTo>
                  <a:pt x="30479" y="740143"/>
                </a:lnTo>
                <a:close/>
              </a:path>
              <a:path w="91439" h="831850">
                <a:moveTo>
                  <a:pt x="60959" y="0"/>
                </a:moveTo>
                <a:lnTo>
                  <a:pt x="30479" y="0"/>
                </a:lnTo>
                <a:lnTo>
                  <a:pt x="30479" y="755383"/>
                </a:lnTo>
                <a:lnTo>
                  <a:pt x="60959" y="755383"/>
                </a:lnTo>
                <a:lnTo>
                  <a:pt x="60959" y="0"/>
                </a:lnTo>
                <a:close/>
              </a:path>
              <a:path w="91439" h="831850">
                <a:moveTo>
                  <a:pt x="91440" y="740143"/>
                </a:moveTo>
                <a:lnTo>
                  <a:pt x="60959" y="740143"/>
                </a:lnTo>
                <a:lnTo>
                  <a:pt x="60959" y="755383"/>
                </a:lnTo>
                <a:lnTo>
                  <a:pt x="83820" y="755383"/>
                </a:lnTo>
                <a:lnTo>
                  <a:pt x="91440" y="740143"/>
                </a:lnTo>
                <a:close/>
              </a:path>
            </a:pathLst>
          </a:custGeom>
          <a:solidFill>
            <a:srgbClr val="855D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2063495" y="5431535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39" h="831850">
                <a:moveTo>
                  <a:pt x="30480" y="740143"/>
                </a:moveTo>
                <a:lnTo>
                  <a:pt x="0" y="740143"/>
                </a:lnTo>
                <a:lnTo>
                  <a:pt x="45720" y="831583"/>
                </a:lnTo>
                <a:lnTo>
                  <a:pt x="83820" y="755383"/>
                </a:lnTo>
                <a:lnTo>
                  <a:pt x="30480" y="755383"/>
                </a:lnTo>
                <a:lnTo>
                  <a:pt x="30480" y="740143"/>
                </a:lnTo>
                <a:close/>
              </a:path>
              <a:path w="91439" h="831850">
                <a:moveTo>
                  <a:pt x="60960" y="0"/>
                </a:moveTo>
                <a:lnTo>
                  <a:pt x="30480" y="0"/>
                </a:lnTo>
                <a:lnTo>
                  <a:pt x="30480" y="755383"/>
                </a:lnTo>
                <a:lnTo>
                  <a:pt x="60960" y="755383"/>
                </a:lnTo>
                <a:lnTo>
                  <a:pt x="60960" y="0"/>
                </a:lnTo>
                <a:close/>
              </a:path>
              <a:path w="91439" h="831850">
                <a:moveTo>
                  <a:pt x="91440" y="740143"/>
                </a:moveTo>
                <a:lnTo>
                  <a:pt x="60960" y="740143"/>
                </a:lnTo>
                <a:lnTo>
                  <a:pt x="60960" y="755383"/>
                </a:lnTo>
                <a:lnTo>
                  <a:pt x="83820" y="755383"/>
                </a:lnTo>
                <a:lnTo>
                  <a:pt x="91440" y="740143"/>
                </a:lnTo>
                <a:close/>
              </a:path>
            </a:pathLst>
          </a:custGeom>
          <a:solidFill>
            <a:srgbClr val="855D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438912" y="5431535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40" h="831850">
                <a:moveTo>
                  <a:pt x="30479" y="740143"/>
                </a:moveTo>
                <a:lnTo>
                  <a:pt x="0" y="740143"/>
                </a:lnTo>
                <a:lnTo>
                  <a:pt x="45719" y="831583"/>
                </a:lnTo>
                <a:lnTo>
                  <a:pt x="83819" y="755383"/>
                </a:lnTo>
                <a:lnTo>
                  <a:pt x="30479" y="755383"/>
                </a:lnTo>
                <a:lnTo>
                  <a:pt x="30479" y="740143"/>
                </a:lnTo>
                <a:close/>
              </a:path>
              <a:path w="91440" h="831850">
                <a:moveTo>
                  <a:pt x="60959" y="0"/>
                </a:moveTo>
                <a:lnTo>
                  <a:pt x="30479" y="0"/>
                </a:lnTo>
                <a:lnTo>
                  <a:pt x="30479" y="755383"/>
                </a:lnTo>
                <a:lnTo>
                  <a:pt x="60959" y="755383"/>
                </a:lnTo>
                <a:lnTo>
                  <a:pt x="60959" y="0"/>
                </a:lnTo>
                <a:close/>
              </a:path>
              <a:path w="91440" h="831850">
                <a:moveTo>
                  <a:pt x="91439" y="740143"/>
                </a:moveTo>
                <a:lnTo>
                  <a:pt x="60959" y="740143"/>
                </a:lnTo>
                <a:lnTo>
                  <a:pt x="60959" y="755383"/>
                </a:lnTo>
                <a:lnTo>
                  <a:pt x="83819" y="755383"/>
                </a:lnTo>
                <a:lnTo>
                  <a:pt x="91439" y="740143"/>
                </a:lnTo>
                <a:close/>
              </a:path>
            </a:pathLst>
          </a:custGeom>
          <a:solidFill>
            <a:srgbClr val="A18E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905255" y="5431535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40" h="831850">
                <a:moveTo>
                  <a:pt x="30480" y="740143"/>
                </a:moveTo>
                <a:lnTo>
                  <a:pt x="0" y="740143"/>
                </a:lnTo>
                <a:lnTo>
                  <a:pt x="45719" y="831583"/>
                </a:lnTo>
                <a:lnTo>
                  <a:pt x="83820" y="755383"/>
                </a:lnTo>
                <a:lnTo>
                  <a:pt x="30480" y="755383"/>
                </a:lnTo>
                <a:lnTo>
                  <a:pt x="30480" y="740143"/>
                </a:lnTo>
                <a:close/>
              </a:path>
              <a:path w="91440" h="831850">
                <a:moveTo>
                  <a:pt x="60959" y="0"/>
                </a:moveTo>
                <a:lnTo>
                  <a:pt x="30480" y="0"/>
                </a:lnTo>
                <a:lnTo>
                  <a:pt x="30480" y="755383"/>
                </a:lnTo>
                <a:lnTo>
                  <a:pt x="60959" y="755383"/>
                </a:lnTo>
                <a:lnTo>
                  <a:pt x="60959" y="0"/>
                </a:lnTo>
                <a:close/>
              </a:path>
              <a:path w="91440" h="831850">
                <a:moveTo>
                  <a:pt x="91440" y="740143"/>
                </a:moveTo>
                <a:lnTo>
                  <a:pt x="60959" y="740143"/>
                </a:lnTo>
                <a:lnTo>
                  <a:pt x="60959" y="755383"/>
                </a:lnTo>
                <a:lnTo>
                  <a:pt x="83820" y="755383"/>
                </a:lnTo>
                <a:lnTo>
                  <a:pt x="91440" y="740143"/>
                </a:lnTo>
                <a:close/>
              </a:path>
            </a:pathLst>
          </a:custGeom>
          <a:solidFill>
            <a:srgbClr val="A18E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1371600" y="5431535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40" h="831850">
                <a:moveTo>
                  <a:pt x="30480" y="740143"/>
                </a:moveTo>
                <a:lnTo>
                  <a:pt x="0" y="740143"/>
                </a:lnTo>
                <a:lnTo>
                  <a:pt x="45719" y="831583"/>
                </a:lnTo>
                <a:lnTo>
                  <a:pt x="83820" y="755383"/>
                </a:lnTo>
                <a:lnTo>
                  <a:pt x="30480" y="755383"/>
                </a:lnTo>
                <a:lnTo>
                  <a:pt x="30480" y="740143"/>
                </a:lnTo>
                <a:close/>
              </a:path>
              <a:path w="91440" h="831850">
                <a:moveTo>
                  <a:pt x="60959" y="0"/>
                </a:moveTo>
                <a:lnTo>
                  <a:pt x="30480" y="0"/>
                </a:lnTo>
                <a:lnTo>
                  <a:pt x="30480" y="755383"/>
                </a:lnTo>
                <a:lnTo>
                  <a:pt x="60959" y="755383"/>
                </a:lnTo>
                <a:lnTo>
                  <a:pt x="60959" y="0"/>
                </a:lnTo>
                <a:close/>
              </a:path>
              <a:path w="91440" h="831850">
                <a:moveTo>
                  <a:pt x="91440" y="740143"/>
                </a:moveTo>
                <a:lnTo>
                  <a:pt x="60959" y="740143"/>
                </a:lnTo>
                <a:lnTo>
                  <a:pt x="60959" y="755383"/>
                </a:lnTo>
                <a:lnTo>
                  <a:pt x="83820" y="755383"/>
                </a:lnTo>
                <a:lnTo>
                  <a:pt x="91440" y="740143"/>
                </a:lnTo>
                <a:close/>
              </a:path>
            </a:pathLst>
          </a:custGeom>
          <a:solidFill>
            <a:srgbClr val="A18E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1837944" y="5431535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39" h="831850">
                <a:moveTo>
                  <a:pt x="30480" y="740143"/>
                </a:moveTo>
                <a:lnTo>
                  <a:pt x="0" y="740143"/>
                </a:lnTo>
                <a:lnTo>
                  <a:pt x="45719" y="831583"/>
                </a:lnTo>
                <a:lnTo>
                  <a:pt x="83819" y="755383"/>
                </a:lnTo>
                <a:lnTo>
                  <a:pt x="30480" y="755383"/>
                </a:lnTo>
                <a:lnTo>
                  <a:pt x="30480" y="740143"/>
                </a:lnTo>
                <a:close/>
              </a:path>
              <a:path w="91439" h="831850">
                <a:moveTo>
                  <a:pt x="60960" y="0"/>
                </a:moveTo>
                <a:lnTo>
                  <a:pt x="30480" y="0"/>
                </a:lnTo>
                <a:lnTo>
                  <a:pt x="30480" y="755383"/>
                </a:lnTo>
                <a:lnTo>
                  <a:pt x="60960" y="755383"/>
                </a:lnTo>
                <a:lnTo>
                  <a:pt x="60960" y="0"/>
                </a:lnTo>
                <a:close/>
              </a:path>
              <a:path w="91439" h="831850">
                <a:moveTo>
                  <a:pt x="91439" y="740143"/>
                </a:moveTo>
                <a:lnTo>
                  <a:pt x="60960" y="740143"/>
                </a:lnTo>
                <a:lnTo>
                  <a:pt x="60960" y="755383"/>
                </a:lnTo>
                <a:lnTo>
                  <a:pt x="83819" y="755383"/>
                </a:lnTo>
                <a:lnTo>
                  <a:pt x="91439" y="740143"/>
                </a:lnTo>
                <a:close/>
              </a:path>
            </a:pathLst>
          </a:custGeom>
          <a:solidFill>
            <a:srgbClr val="A18E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2511551" y="5443728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39" h="831850">
                <a:moveTo>
                  <a:pt x="30480" y="740143"/>
                </a:moveTo>
                <a:lnTo>
                  <a:pt x="0" y="740143"/>
                </a:lnTo>
                <a:lnTo>
                  <a:pt x="45720" y="831583"/>
                </a:lnTo>
                <a:lnTo>
                  <a:pt x="83820" y="755383"/>
                </a:lnTo>
                <a:lnTo>
                  <a:pt x="30480" y="755383"/>
                </a:lnTo>
                <a:lnTo>
                  <a:pt x="30480" y="740143"/>
                </a:lnTo>
                <a:close/>
              </a:path>
              <a:path w="91439" h="831850">
                <a:moveTo>
                  <a:pt x="60960" y="0"/>
                </a:moveTo>
                <a:lnTo>
                  <a:pt x="30480" y="0"/>
                </a:lnTo>
                <a:lnTo>
                  <a:pt x="30480" y="755383"/>
                </a:lnTo>
                <a:lnTo>
                  <a:pt x="60960" y="755383"/>
                </a:lnTo>
                <a:lnTo>
                  <a:pt x="60960" y="0"/>
                </a:lnTo>
                <a:close/>
              </a:path>
              <a:path w="91439" h="831850">
                <a:moveTo>
                  <a:pt x="91440" y="740143"/>
                </a:moveTo>
                <a:lnTo>
                  <a:pt x="60960" y="740143"/>
                </a:lnTo>
                <a:lnTo>
                  <a:pt x="60960" y="755383"/>
                </a:lnTo>
                <a:lnTo>
                  <a:pt x="83820" y="755383"/>
                </a:lnTo>
                <a:lnTo>
                  <a:pt x="91440" y="740143"/>
                </a:lnTo>
                <a:close/>
              </a:path>
            </a:pathLst>
          </a:custGeom>
          <a:solidFill>
            <a:srgbClr val="855D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2977895" y="5443728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39" h="831850">
                <a:moveTo>
                  <a:pt x="30480" y="740143"/>
                </a:moveTo>
                <a:lnTo>
                  <a:pt x="0" y="740143"/>
                </a:lnTo>
                <a:lnTo>
                  <a:pt x="45720" y="831583"/>
                </a:lnTo>
                <a:lnTo>
                  <a:pt x="83820" y="755383"/>
                </a:lnTo>
                <a:lnTo>
                  <a:pt x="30480" y="755383"/>
                </a:lnTo>
                <a:lnTo>
                  <a:pt x="30480" y="740143"/>
                </a:lnTo>
                <a:close/>
              </a:path>
              <a:path w="91439" h="831850">
                <a:moveTo>
                  <a:pt x="60960" y="0"/>
                </a:moveTo>
                <a:lnTo>
                  <a:pt x="30480" y="0"/>
                </a:lnTo>
                <a:lnTo>
                  <a:pt x="30480" y="755383"/>
                </a:lnTo>
                <a:lnTo>
                  <a:pt x="60960" y="755383"/>
                </a:lnTo>
                <a:lnTo>
                  <a:pt x="60960" y="0"/>
                </a:lnTo>
                <a:close/>
              </a:path>
              <a:path w="91439" h="831850">
                <a:moveTo>
                  <a:pt x="91440" y="740143"/>
                </a:moveTo>
                <a:lnTo>
                  <a:pt x="60960" y="740143"/>
                </a:lnTo>
                <a:lnTo>
                  <a:pt x="60960" y="755383"/>
                </a:lnTo>
                <a:lnTo>
                  <a:pt x="83820" y="755383"/>
                </a:lnTo>
                <a:lnTo>
                  <a:pt x="91440" y="740143"/>
                </a:lnTo>
                <a:close/>
              </a:path>
            </a:pathLst>
          </a:custGeom>
          <a:solidFill>
            <a:srgbClr val="855D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3444240" y="5443728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39" h="831850">
                <a:moveTo>
                  <a:pt x="30480" y="740143"/>
                </a:moveTo>
                <a:lnTo>
                  <a:pt x="0" y="740143"/>
                </a:lnTo>
                <a:lnTo>
                  <a:pt x="45720" y="831583"/>
                </a:lnTo>
                <a:lnTo>
                  <a:pt x="83819" y="755383"/>
                </a:lnTo>
                <a:lnTo>
                  <a:pt x="30480" y="755383"/>
                </a:lnTo>
                <a:lnTo>
                  <a:pt x="30480" y="740143"/>
                </a:lnTo>
                <a:close/>
              </a:path>
              <a:path w="91439" h="831850">
                <a:moveTo>
                  <a:pt x="60960" y="0"/>
                </a:moveTo>
                <a:lnTo>
                  <a:pt x="30480" y="0"/>
                </a:lnTo>
                <a:lnTo>
                  <a:pt x="30480" y="755383"/>
                </a:lnTo>
                <a:lnTo>
                  <a:pt x="60960" y="755383"/>
                </a:lnTo>
                <a:lnTo>
                  <a:pt x="60960" y="0"/>
                </a:lnTo>
                <a:close/>
              </a:path>
              <a:path w="91439" h="831850">
                <a:moveTo>
                  <a:pt x="91439" y="740143"/>
                </a:moveTo>
                <a:lnTo>
                  <a:pt x="60960" y="740143"/>
                </a:lnTo>
                <a:lnTo>
                  <a:pt x="60960" y="755383"/>
                </a:lnTo>
                <a:lnTo>
                  <a:pt x="83819" y="755383"/>
                </a:lnTo>
                <a:lnTo>
                  <a:pt x="91439" y="740143"/>
                </a:lnTo>
                <a:close/>
              </a:path>
            </a:pathLst>
          </a:custGeom>
          <a:solidFill>
            <a:srgbClr val="855D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3910584" y="5443728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39" h="831850">
                <a:moveTo>
                  <a:pt x="30479" y="740143"/>
                </a:moveTo>
                <a:lnTo>
                  <a:pt x="0" y="740143"/>
                </a:lnTo>
                <a:lnTo>
                  <a:pt x="45719" y="831583"/>
                </a:lnTo>
                <a:lnTo>
                  <a:pt x="83819" y="755383"/>
                </a:lnTo>
                <a:lnTo>
                  <a:pt x="30479" y="755383"/>
                </a:lnTo>
                <a:lnTo>
                  <a:pt x="30479" y="740143"/>
                </a:lnTo>
                <a:close/>
              </a:path>
              <a:path w="91439" h="831850">
                <a:moveTo>
                  <a:pt x="60960" y="0"/>
                </a:moveTo>
                <a:lnTo>
                  <a:pt x="30479" y="0"/>
                </a:lnTo>
                <a:lnTo>
                  <a:pt x="30479" y="755383"/>
                </a:lnTo>
                <a:lnTo>
                  <a:pt x="60960" y="755383"/>
                </a:lnTo>
                <a:lnTo>
                  <a:pt x="60960" y="0"/>
                </a:lnTo>
                <a:close/>
              </a:path>
              <a:path w="91439" h="831850">
                <a:moveTo>
                  <a:pt x="91439" y="740143"/>
                </a:moveTo>
                <a:lnTo>
                  <a:pt x="60960" y="740143"/>
                </a:lnTo>
                <a:lnTo>
                  <a:pt x="60960" y="755383"/>
                </a:lnTo>
                <a:lnTo>
                  <a:pt x="83819" y="755383"/>
                </a:lnTo>
                <a:lnTo>
                  <a:pt x="91439" y="740143"/>
                </a:lnTo>
                <a:close/>
              </a:path>
            </a:pathLst>
          </a:custGeom>
          <a:solidFill>
            <a:srgbClr val="855D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2286000" y="5443728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39" h="831850">
                <a:moveTo>
                  <a:pt x="30480" y="740143"/>
                </a:moveTo>
                <a:lnTo>
                  <a:pt x="0" y="740143"/>
                </a:lnTo>
                <a:lnTo>
                  <a:pt x="45719" y="831583"/>
                </a:lnTo>
                <a:lnTo>
                  <a:pt x="83819" y="755383"/>
                </a:lnTo>
                <a:lnTo>
                  <a:pt x="30480" y="755383"/>
                </a:lnTo>
                <a:lnTo>
                  <a:pt x="30480" y="740143"/>
                </a:lnTo>
                <a:close/>
              </a:path>
              <a:path w="91439" h="831850">
                <a:moveTo>
                  <a:pt x="60960" y="0"/>
                </a:moveTo>
                <a:lnTo>
                  <a:pt x="30480" y="0"/>
                </a:lnTo>
                <a:lnTo>
                  <a:pt x="30480" y="755383"/>
                </a:lnTo>
                <a:lnTo>
                  <a:pt x="60960" y="755383"/>
                </a:lnTo>
                <a:lnTo>
                  <a:pt x="60960" y="0"/>
                </a:lnTo>
                <a:close/>
              </a:path>
              <a:path w="91439" h="831850">
                <a:moveTo>
                  <a:pt x="91439" y="740143"/>
                </a:moveTo>
                <a:lnTo>
                  <a:pt x="60960" y="740143"/>
                </a:lnTo>
                <a:lnTo>
                  <a:pt x="60960" y="755383"/>
                </a:lnTo>
                <a:lnTo>
                  <a:pt x="83819" y="755383"/>
                </a:lnTo>
                <a:lnTo>
                  <a:pt x="91439" y="740143"/>
                </a:lnTo>
                <a:close/>
              </a:path>
            </a:pathLst>
          </a:custGeom>
          <a:solidFill>
            <a:srgbClr val="A18E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2752344" y="5443728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39" h="831850">
                <a:moveTo>
                  <a:pt x="30480" y="740143"/>
                </a:moveTo>
                <a:lnTo>
                  <a:pt x="0" y="740143"/>
                </a:lnTo>
                <a:lnTo>
                  <a:pt x="45719" y="831583"/>
                </a:lnTo>
                <a:lnTo>
                  <a:pt x="83819" y="755383"/>
                </a:lnTo>
                <a:lnTo>
                  <a:pt x="30480" y="755383"/>
                </a:lnTo>
                <a:lnTo>
                  <a:pt x="30480" y="740143"/>
                </a:lnTo>
                <a:close/>
              </a:path>
              <a:path w="91439" h="831850">
                <a:moveTo>
                  <a:pt x="60960" y="0"/>
                </a:moveTo>
                <a:lnTo>
                  <a:pt x="30480" y="0"/>
                </a:lnTo>
                <a:lnTo>
                  <a:pt x="30480" y="755383"/>
                </a:lnTo>
                <a:lnTo>
                  <a:pt x="60960" y="755383"/>
                </a:lnTo>
                <a:lnTo>
                  <a:pt x="60960" y="0"/>
                </a:lnTo>
                <a:close/>
              </a:path>
              <a:path w="91439" h="831850">
                <a:moveTo>
                  <a:pt x="91439" y="740143"/>
                </a:moveTo>
                <a:lnTo>
                  <a:pt x="60960" y="740143"/>
                </a:lnTo>
                <a:lnTo>
                  <a:pt x="60960" y="755383"/>
                </a:lnTo>
                <a:lnTo>
                  <a:pt x="83819" y="755383"/>
                </a:lnTo>
                <a:lnTo>
                  <a:pt x="91439" y="740143"/>
                </a:lnTo>
                <a:close/>
              </a:path>
            </a:pathLst>
          </a:custGeom>
          <a:solidFill>
            <a:srgbClr val="A18E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3218688" y="5443728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39" h="831850">
                <a:moveTo>
                  <a:pt x="30480" y="740143"/>
                </a:moveTo>
                <a:lnTo>
                  <a:pt x="0" y="740143"/>
                </a:lnTo>
                <a:lnTo>
                  <a:pt x="45720" y="831583"/>
                </a:lnTo>
                <a:lnTo>
                  <a:pt x="83819" y="755383"/>
                </a:lnTo>
                <a:lnTo>
                  <a:pt x="30480" y="755383"/>
                </a:lnTo>
                <a:lnTo>
                  <a:pt x="30480" y="740143"/>
                </a:lnTo>
                <a:close/>
              </a:path>
              <a:path w="91439" h="831850">
                <a:moveTo>
                  <a:pt x="60960" y="0"/>
                </a:moveTo>
                <a:lnTo>
                  <a:pt x="30480" y="0"/>
                </a:lnTo>
                <a:lnTo>
                  <a:pt x="30480" y="755383"/>
                </a:lnTo>
                <a:lnTo>
                  <a:pt x="60960" y="755383"/>
                </a:lnTo>
                <a:lnTo>
                  <a:pt x="60960" y="0"/>
                </a:lnTo>
                <a:close/>
              </a:path>
              <a:path w="91439" h="831850">
                <a:moveTo>
                  <a:pt x="91439" y="740143"/>
                </a:moveTo>
                <a:lnTo>
                  <a:pt x="60960" y="740143"/>
                </a:lnTo>
                <a:lnTo>
                  <a:pt x="60960" y="755383"/>
                </a:lnTo>
                <a:lnTo>
                  <a:pt x="83819" y="755383"/>
                </a:lnTo>
                <a:lnTo>
                  <a:pt x="91439" y="740143"/>
                </a:lnTo>
                <a:close/>
              </a:path>
            </a:pathLst>
          </a:custGeom>
          <a:solidFill>
            <a:srgbClr val="A18E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3685032" y="5443728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39" h="831850">
                <a:moveTo>
                  <a:pt x="30479" y="740143"/>
                </a:moveTo>
                <a:lnTo>
                  <a:pt x="0" y="740143"/>
                </a:lnTo>
                <a:lnTo>
                  <a:pt x="45719" y="831583"/>
                </a:lnTo>
                <a:lnTo>
                  <a:pt x="83819" y="755383"/>
                </a:lnTo>
                <a:lnTo>
                  <a:pt x="30479" y="755383"/>
                </a:lnTo>
                <a:lnTo>
                  <a:pt x="30479" y="740143"/>
                </a:lnTo>
                <a:close/>
              </a:path>
              <a:path w="91439" h="831850">
                <a:moveTo>
                  <a:pt x="60959" y="0"/>
                </a:moveTo>
                <a:lnTo>
                  <a:pt x="30479" y="0"/>
                </a:lnTo>
                <a:lnTo>
                  <a:pt x="30479" y="755383"/>
                </a:lnTo>
                <a:lnTo>
                  <a:pt x="60959" y="755383"/>
                </a:lnTo>
                <a:lnTo>
                  <a:pt x="60959" y="0"/>
                </a:lnTo>
                <a:close/>
              </a:path>
              <a:path w="91439" h="831850">
                <a:moveTo>
                  <a:pt x="91439" y="740143"/>
                </a:moveTo>
                <a:lnTo>
                  <a:pt x="60959" y="740143"/>
                </a:lnTo>
                <a:lnTo>
                  <a:pt x="60959" y="755383"/>
                </a:lnTo>
                <a:lnTo>
                  <a:pt x="83819" y="755383"/>
                </a:lnTo>
                <a:lnTo>
                  <a:pt x="91439" y="740143"/>
                </a:lnTo>
                <a:close/>
              </a:path>
            </a:pathLst>
          </a:custGeom>
          <a:solidFill>
            <a:srgbClr val="A18E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4358640" y="5443728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39" h="831850">
                <a:moveTo>
                  <a:pt x="30480" y="740143"/>
                </a:moveTo>
                <a:lnTo>
                  <a:pt x="0" y="740143"/>
                </a:lnTo>
                <a:lnTo>
                  <a:pt x="45720" y="831583"/>
                </a:lnTo>
                <a:lnTo>
                  <a:pt x="83819" y="755383"/>
                </a:lnTo>
                <a:lnTo>
                  <a:pt x="30480" y="755383"/>
                </a:lnTo>
                <a:lnTo>
                  <a:pt x="30480" y="740143"/>
                </a:lnTo>
                <a:close/>
              </a:path>
              <a:path w="91439" h="831850">
                <a:moveTo>
                  <a:pt x="60960" y="0"/>
                </a:moveTo>
                <a:lnTo>
                  <a:pt x="30480" y="0"/>
                </a:lnTo>
                <a:lnTo>
                  <a:pt x="30480" y="755383"/>
                </a:lnTo>
                <a:lnTo>
                  <a:pt x="60960" y="755383"/>
                </a:lnTo>
                <a:lnTo>
                  <a:pt x="60960" y="0"/>
                </a:lnTo>
                <a:close/>
              </a:path>
              <a:path w="91439" h="831850">
                <a:moveTo>
                  <a:pt x="91439" y="740143"/>
                </a:moveTo>
                <a:lnTo>
                  <a:pt x="60960" y="740143"/>
                </a:lnTo>
                <a:lnTo>
                  <a:pt x="60960" y="755383"/>
                </a:lnTo>
                <a:lnTo>
                  <a:pt x="83819" y="755383"/>
                </a:lnTo>
                <a:lnTo>
                  <a:pt x="91439" y="740143"/>
                </a:lnTo>
                <a:close/>
              </a:path>
            </a:pathLst>
          </a:custGeom>
          <a:solidFill>
            <a:srgbClr val="855D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4824984" y="5443728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39" h="831850">
                <a:moveTo>
                  <a:pt x="30479" y="740143"/>
                </a:moveTo>
                <a:lnTo>
                  <a:pt x="0" y="740143"/>
                </a:lnTo>
                <a:lnTo>
                  <a:pt x="45719" y="831583"/>
                </a:lnTo>
                <a:lnTo>
                  <a:pt x="83819" y="755383"/>
                </a:lnTo>
                <a:lnTo>
                  <a:pt x="30479" y="755383"/>
                </a:lnTo>
                <a:lnTo>
                  <a:pt x="30479" y="740143"/>
                </a:lnTo>
                <a:close/>
              </a:path>
              <a:path w="91439" h="831850">
                <a:moveTo>
                  <a:pt x="60960" y="0"/>
                </a:moveTo>
                <a:lnTo>
                  <a:pt x="30479" y="0"/>
                </a:lnTo>
                <a:lnTo>
                  <a:pt x="30479" y="755383"/>
                </a:lnTo>
                <a:lnTo>
                  <a:pt x="60960" y="755383"/>
                </a:lnTo>
                <a:lnTo>
                  <a:pt x="60960" y="0"/>
                </a:lnTo>
                <a:close/>
              </a:path>
              <a:path w="91439" h="831850">
                <a:moveTo>
                  <a:pt x="91439" y="740143"/>
                </a:moveTo>
                <a:lnTo>
                  <a:pt x="60960" y="740143"/>
                </a:lnTo>
                <a:lnTo>
                  <a:pt x="60960" y="755383"/>
                </a:lnTo>
                <a:lnTo>
                  <a:pt x="83819" y="755383"/>
                </a:lnTo>
                <a:lnTo>
                  <a:pt x="91439" y="740143"/>
                </a:lnTo>
                <a:close/>
              </a:path>
            </a:pathLst>
          </a:custGeom>
          <a:solidFill>
            <a:srgbClr val="855D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5291328" y="5443728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39" h="831850">
                <a:moveTo>
                  <a:pt x="30480" y="740143"/>
                </a:moveTo>
                <a:lnTo>
                  <a:pt x="0" y="740143"/>
                </a:lnTo>
                <a:lnTo>
                  <a:pt x="45720" y="831583"/>
                </a:lnTo>
                <a:lnTo>
                  <a:pt x="83819" y="755383"/>
                </a:lnTo>
                <a:lnTo>
                  <a:pt x="30480" y="755383"/>
                </a:lnTo>
                <a:lnTo>
                  <a:pt x="30480" y="740143"/>
                </a:lnTo>
                <a:close/>
              </a:path>
              <a:path w="91439" h="831850">
                <a:moveTo>
                  <a:pt x="60960" y="0"/>
                </a:moveTo>
                <a:lnTo>
                  <a:pt x="30480" y="0"/>
                </a:lnTo>
                <a:lnTo>
                  <a:pt x="30480" y="755383"/>
                </a:lnTo>
                <a:lnTo>
                  <a:pt x="60960" y="755383"/>
                </a:lnTo>
                <a:lnTo>
                  <a:pt x="60960" y="0"/>
                </a:lnTo>
                <a:close/>
              </a:path>
              <a:path w="91439" h="831850">
                <a:moveTo>
                  <a:pt x="91439" y="740143"/>
                </a:moveTo>
                <a:lnTo>
                  <a:pt x="60960" y="740143"/>
                </a:lnTo>
                <a:lnTo>
                  <a:pt x="60960" y="755383"/>
                </a:lnTo>
                <a:lnTo>
                  <a:pt x="83819" y="755383"/>
                </a:lnTo>
                <a:lnTo>
                  <a:pt x="91439" y="740143"/>
                </a:lnTo>
                <a:close/>
              </a:path>
            </a:pathLst>
          </a:custGeom>
          <a:solidFill>
            <a:srgbClr val="855D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5757671" y="5443728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39" h="831850">
                <a:moveTo>
                  <a:pt x="30479" y="740143"/>
                </a:moveTo>
                <a:lnTo>
                  <a:pt x="0" y="740143"/>
                </a:lnTo>
                <a:lnTo>
                  <a:pt x="45719" y="831583"/>
                </a:lnTo>
                <a:lnTo>
                  <a:pt x="83819" y="755383"/>
                </a:lnTo>
                <a:lnTo>
                  <a:pt x="30479" y="755383"/>
                </a:lnTo>
                <a:lnTo>
                  <a:pt x="30479" y="740143"/>
                </a:lnTo>
                <a:close/>
              </a:path>
              <a:path w="91439" h="831850">
                <a:moveTo>
                  <a:pt x="60960" y="0"/>
                </a:moveTo>
                <a:lnTo>
                  <a:pt x="30479" y="0"/>
                </a:lnTo>
                <a:lnTo>
                  <a:pt x="30479" y="755383"/>
                </a:lnTo>
                <a:lnTo>
                  <a:pt x="60960" y="755383"/>
                </a:lnTo>
                <a:lnTo>
                  <a:pt x="60960" y="0"/>
                </a:lnTo>
                <a:close/>
              </a:path>
              <a:path w="91439" h="831850">
                <a:moveTo>
                  <a:pt x="91439" y="740143"/>
                </a:moveTo>
                <a:lnTo>
                  <a:pt x="60960" y="740143"/>
                </a:lnTo>
                <a:lnTo>
                  <a:pt x="60960" y="755383"/>
                </a:lnTo>
                <a:lnTo>
                  <a:pt x="83819" y="755383"/>
                </a:lnTo>
                <a:lnTo>
                  <a:pt x="91439" y="740143"/>
                </a:lnTo>
                <a:close/>
              </a:path>
            </a:pathLst>
          </a:custGeom>
          <a:solidFill>
            <a:srgbClr val="855D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4133088" y="5443728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39" h="831850">
                <a:moveTo>
                  <a:pt x="30479" y="740143"/>
                </a:moveTo>
                <a:lnTo>
                  <a:pt x="0" y="740143"/>
                </a:lnTo>
                <a:lnTo>
                  <a:pt x="45720" y="831583"/>
                </a:lnTo>
                <a:lnTo>
                  <a:pt x="83819" y="755383"/>
                </a:lnTo>
                <a:lnTo>
                  <a:pt x="30479" y="755383"/>
                </a:lnTo>
                <a:lnTo>
                  <a:pt x="30479" y="740143"/>
                </a:lnTo>
                <a:close/>
              </a:path>
              <a:path w="91439" h="831850">
                <a:moveTo>
                  <a:pt x="60960" y="0"/>
                </a:moveTo>
                <a:lnTo>
                  <a:pt x="30479" y="0"/>
                </a:lnTo>
                <a:lnTo>
                  <a:pt x="30479" y="755383"/>
                </a:lnTo>
                <a:lnTo>
                  <a:pt x="60960" y="755383"/>
                </a:lnTo>
                <a:lnTo>
                  <a:pt x="60960" y="0"/>
                </a:lnTo>
                <a:close/>
              </a:path>
              <a:path w="91439" h="831850">
                <a:moveTo>
                  <a:pt x="91439" y="740143"/>
                </a:moveTo>
                <a:lnTo>
                  <a:pt x="60960" y="740143"/>
                </a:lnTo>
                <a:lnTo>
                  <a:pt x="60960" y="755383"/>
                </a:lnTo>
                <a:lnTo>
                  <a:pt x="83819" y="755383"/>
                </a:lnTo>
                <a:lnTo>
                  <a:pt x="91439" y="740143"/>
                </a:lnTo>
                <a:close/>
              </a:path>
            </a:pathLst>
          </a:custGeom>
          <a:solidFill>
            <a:srgbClr val="A18E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4599432" y="5443728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39" h="831850">
                <a:moveTo>
                  <a:pt x="30479" y="740143"/>
                </a:moveTo>
                <a:lnTo>
                  <a:pt x="0" y="740143"/>
                </a:lnTo>
                <a:lnTo>
                  <a:pt x="45719" y="831583"/>
                </a:lnTo>
                <a:lnTo>
                  <a:pt x="83819" y="755383"/>
                </a:lnTo>
                <a:lnTo>
                  <a:pt x="30479" y="755383"/>
                </a:lnTo>
                <a:lnTo>
                  <a:pt x="30479" y="740143"/>
                </a:lnTo>
                <a:close/>
              </a:path>
              <a:path w="91439" h="831850">
                <a:moveTo>
                  <a:pt x="60959" y="0"/>
                </a:moveTo>
                <a:lnTo>
                  <a:pt x="30479" y="0"/>
                </a:lnTo>
                <a:lnTo>
                  <a:pt x="30479" y="755383"/>
                </a:lnTo>
                <a:lnTo>
                  <a:pt x="60959" y="755383"/>
                </a:lnTo>
                <a:lnTo>
                  <a:pt x="60959" y="0"/>
                </a:lnTo>
                <a:close/>
              </a:path>
              <a:path w="91439" h="831850">
                <a:moveTo>
                  <a:pt x="91439" y="740143"/>
                </a:moveTo>
                <a:lnTo>
                  <a:pt x="60959" y="740143"/>
                </a:lnTo>
                <a:lnTo>
                  <a:pt x="60959" y="755383"/>
                </a:lnTo>
                <a:lnTo>
                  <a:pt x="83819" y="755383"/>
                </a:lnTo>
                <a:lnTo>
                  <a:pt x="91439" y="740143"/>
                </a:lnTo>
                <a:close/>
              </a:path>
            </a:pathLst>
          </a:custGeom>
          <a:solidFill>
            <a:srgbClr val="A18E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5065776" y="5443728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39" h="831850">
                <a:moveTo>
                  <a:pt x="30479" y="740143"/>
                </a:moveTo>
                <a:lnTo>
                  <a:pt x="0" y="740143"/>
                </a:lnTo>
                <a:lnTo>
                  <a:pt x="45720" y="831583"/>
                </a:lnTo>
                <a:lnTo>
                  <a:pt x="83819" y="755383"/>
                </a:lnTo>
                <a:lnTo>
                  <a:pt x="30479" y="755383"/>
                </a:lnTo>
                <a:lnTo>
                  <a:pt x="30479" y="740143"/>
                </a:lnTo>
                <a:close/>
              </a:path>
              <a:path w="91439" h="831850">
                <a:moveTo>
                  <a:pt x="60960" y="0"/>
                </a:moveTo>
                <a:lnTo>
                  <a:pt x="30479" y="0"/>
                </a:lnTo>
                <a:lnTo>
                  <a:pt x="30479" y="755383"/>
                </a:lnTo>
                <a:lnTo>
                  <a:pt x="60960" y="755383"/>
                </a:lnTo>
                <a:lnTo>
                  <a:pt x="60960" y="0"/>
                </a:lnTo>
                <a:close/>
              </a:path>
              <a:path w="91439" h="831850">
                <a:moveTo>
                  <a:pt x="91439" y="740143"/>
                </a:moveTo>
                <a:lnTo>
                  <a:pt x="60960" y="740143"/>
                </a:lnTo>
                <a:lnTo>
                  <a:pt x="60960" y="755383"/>
                </a:lnTo>
                <a:lnTo>
                  <a:pt x="83819" y="755383"/>
                </a:lnTo>
                <a:lnTo>
                  <a:pt x="91439" y="740143"/>
                </a:lnTo>
                <a:close/>
              </a:path>
            </a:pathLst>
          </a:custGeom>
          <a:solidFill>
            <a:srgbClr val="A18E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5532120" y="5443728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39" h="831850">
                <a:moveTo>
                  <a:pt x="30479" y="740143"/>
                </a:moveTo>
                <a:lnTo>
                  <a:pt x="0" y="740143"/>
                </a:lnTo>
                <a:lnTo>
                  <a:pt x="45719" y="831583"/>
                </a:lnTo>
                <a:lnTo>
                  <a:pt x="83819" y="755383"/>
                </a:lnTo>
                <a:lnTo>
                  <a:pt x="30479" y="755383"/>
                </a:lnTo>
                <a:lnTo>
                  <a:pt x="30479" y="740143"/>
                </a:lnTo>
                <a:close/>
              </a:path>
              <a:path w="91439" h="831850">
                <a:moveTo>
                  <a:pt x="60959" y="0"/>
                </a:moveTo>
                <a:lnTo>
                  <a:pt x="30479" y="0"/>
                </a:lnTo>
                <a:lnTo>
                  <a:pt x="30479" y="755383"/>
                </a:lnTo>
                <a:lnTo>
                  <a:pt x="60959" y="755383"/>
                </a:lnTo>
                <a:lnTo>
                  <a:pt x="60959" y="0"/>
                </a:lnTo>
                <a:close/>
              </a:path>
              <a:path w="91439" h="831850">
                <a:moveTo>
                  <a:pt x="91439" y="740143"/>
                </a:moveTo>
                <a:lnTo>
                  <a:pt x="60959" y="740143"/>
                </a:lnTo>
                <a:lnTo>
                  <a:pt x="60959" y="755383"/>
                </a:lnTo>
                <a:lnTo>
                  <a:pt x="83819" y="755383"/>
                </a:lnTo>
                <a:lnTo>
                  <a:pt x="91439" y="740143"/>
                </a:lnTo>
                <a:close/>
              </a:path>
            </a:pathLst>
          </a:custGeom>
          <a:solidFill>
            <a:srgbClr val="A18E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6205728" y="5452871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39" h="831850">
                <a:moveTo>
                  <a:pt x="30480" y="740143"/>
                </a:moveTo>
                <a:lnTo>
                  <a:pt x="0" y="740143"/>
                </a:lnTo>
                <a:lnTo>
                  <a:pt x="45720" y="831583"/>
                </a:lnTo>
                <a:lnTo>
                  <a:pt x="83820" y="755383"/>
                </a:lnTo>
                <a:lnTo>
                  <a:pt x="30480" y="755383"/>
                </a:lnTo>
                <a:lnTo>
                  <a:pt x="30480" y="740143"/>
                </a:lnTo>
                <a:close/>
              </a:path>
              <a:path w="91439" h="831850">
                <a:moveTo>
                  <a:pt x="60960" y="0"/>
                </a:moveTo>
                <a:lnTo>
                  <a:pt x="30480" y="0"/>
                </a:lnTo>
                <a:lnTo>
                  <a:pt x="30480" y="755383"/>
                </a:lnTo>
                <a:lnTo>
                  <a:pt x="60960" y="755383"/>
                </a:lnTo>
                <a:lnTo>
                  <a:pt x="60960" y="0"/>
                </a:lnTo>
                <a:close/>
              </a:path>
              <a:path w="91439" h="831850">
                <a:moveTo>
                  <a:pt x="91439" y="740143"/>
                </a:moveTo>
                <a:lnTo>
                  <a:pt x="60960" y="740143"/>
                </a:lnTo>
                <a:lnTo>
                  <a:pt x="60960" y="755383"/>
                </a:lnTo>
                <a:lnTo>
                  <a:pt x="83820" y="755383"/>
                </a:lnTo>
                <a:lnTo>
                  <a:pt x="91439" y="740143"/>
                </a:lnTo>
                <a:close/>
              </a:path>
            </a:pathLst>
          </a:custGeom>
          <a:solidFill>
            <a:srgbClr val="855D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6672071" y="5452871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40" h="831850">
                <a:moveTo>
                  <a:pt x="30479" y="740143"/>
                </a:moveTo>
                <a:lnTo>
                  <a:pt x="0" y="740143"/>
                </a:lnTo>
                <a:lnTo>
                  <a:pt x="45720" y="831583"/>
                </a:lnTo>
                <a:lnTo>
                  <a:pt x="83819" y="755383"/>
                </a:lnTo>
                <a:lnTo>
                  <a:pt x="30479" y="755383"/>
                </a:lnTo>
                <a:lnTo>
                  <a:pt x="30479" y="740143"/>
                </a:lnTo>
                <a:close/>
              </a:path>
              <a:path w="91440" h="831850">
                <a:moveTo>
                  <a:pt x="60959" y="0"/>
                </a:moveTo>
                <a:lnTo>
                  <a:pt x="30479" y="0"/>
                </a:lnTo>
                <a:lnTo>
                  <a:pt x="30479" y="755383"/>
                </a:lnTo>
                <a:lnTo>
                  <a:pt x="60959" y="755383"/>
                </a:lnTo>
                <a:lnTo>
                  <a:pt x="60959" y="0"/>
                </a:lnTo>
                <a:close/>
              </a:path>
              <a:path w="91440" h="831850">
                <a:moveTo>
                  <a:pt x="91439" y="740143"/>
                </a:moveTo>
                <a:lnTo>
                  <a:pt x="60959" y="740143"/>
                </a:lnTo>
                <a:lnTo>
                  <a:pt x="60959" y="755383"/>
                </a:lnTo>
                <a:lnTo>
                  <a:pt x="83819" y="755383"/>
                </a:lnTo>
                <a:lnTo>
                  <a:pt x="91439" y="740143"/>
                </a:lnTo>
                <a:close/>
              </a:path>
            </a:pathLst>
          </a:custGeom>
          <a:solidFill>
            <a:srgbClr val="855D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7138416" y="5452871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40" h="831850">
                <a:moveTo>
                  <a:pt x="30479" y="740143"/>
                </a:moveTo>
                <a:lnTo>
                  <a:pt x="0" y="740143"/>
                </a:lnTo>
                <a:lnTo>
                  <a:pt x="45719" y="831583"/>
                </a:lnTo>
                <a:lnTo>
                  <a:pt x="83819" y="755383"/>
                </a:lnTo>
                <a:lnTo>
                  <a:pt x="30479" y="755383"/>
                </a:lnTo>
                <a:lnTo>
                  <a:pt x="30479" y="740143"/>
                </a:lnTo>
                <a:close/>
              </a:path>
              <a:path w="91440" h="831850">
                <a:moveTo>
                  <a:pt x="60959" y="0"/>
                </a:moveTo>
                <a:lnTo>
                  <a:pt x="30479" y="0"/>
                </a:lnTo>
                <a:lnTo>
                  <a:pt x="30479" y="755383"/>
                </a:lnTo>
                <a:lnTo>
                  <a:pt x="60959" y="755383"/>
                </a:lnTo>
                <a:lnTo>
                  <a:pt x="60959" y="0"/>
                </a:lnTo>
                <a:close/>
              </a:path>
              <a:path w="91440" h="831850">
                <a:moveTo>
                  <a:pt x="91439" y="740143"/>
                </a:moveTo>
                <a:lnTo>
                  <a:pt x="60959" y="740143"/>
                </a:lnTo>
                <a:lnTo>
                  <a:pt x="60959" y="755383"/>
                </a:lnTo>
                <a:lnTo>
                  <a:pt x="83819" y="755383"/>
                </a:lnTo>
                <a:lnTo>
                  <a:pt x="91439" y="740143"/>
                </a:lnTo>
                <a:close/>
              </a:path>
            </a:pathLst>
          </a:custGeom>
          <a:solidFill>
            <a:srgbClr val="855D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7604759" y="5452871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40" h="831850">
                <a:moveTo>
                  <a:pt x="30480" y="740143"/>
                </a:moveTo>
                <a:lnTo>
                  <a:pt x="0" y="740143"/>
                </a:lnTo>
                <a:lnTo>
                  <a:pt x="45720" y="831583"/>
                </a:lnTo>
                <a:lnTo>
                  <a:pt x="83820" y="755383"/>
                </a:lnTo>
                <a:lnTo>
                  <a:pt x="30480" y="755383"/>
                </a:lnTo>
                <a:lnTo>
                  <a:pt x="30480" y="740143"/>
                </a:lnTo>
                <a:close/>
              </a:path>
              <a:path w="91440" h="831850">
                <a:moveTo>
                  <a:pt x="60960" y="0"/>
                </a:moveTo>
                <a:lnTo>
                  <a:pt x="30480" y="0"/>
                </a:lnTo>
                <a:lnTo>
                  <a:pt x="30480" y="755383"/>
                </a:lnTo>
                <a:lnTo>
                  <a:pt x="60960" y="755383"/>
                </a:lnTo>
                <a:lnTo>
                  <a:pt x="60960" y="0"/>
                </a:lnTo>
                <a:close/>
              </a:path>
              <a:path w="91440" h="831850">
                <a:moveTo>
                  <a:pt x="91440" y="740143"/>
                </a:moveTo>
                <a:lnTo>
                  <a:pt x="60960" y="740143"/>
                </a:lnTo>
                <a:lnTo>
                  <a:pt x="60960" y="755383"/>
                </a:lnTo>
                <a:lnTo>
                  <a:pt x="83820" y="755383"/>
                </a:lnTo>
                <a:lnTo>
                  <a:pt x="91440" y="740143"/>
                </a:lnTo>
                <a:close/>
              </a:path>
            </a:pathLst>
          </a:custGeom>
          <a:solidFill>
            <a:srgbClr val="855D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5980176" y="5452871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39" h="831850">
                <a:moveTo>
                  <a:pt x="30479" y="740143"/>
                </a:moveTo>
                <a:lnTo>
                  <a:pt x="0" y="740143"/>
                </a:lnTo>
                <a:lnTo>
                  <a:pt x="45720" y="831583"/>
                </a:lnTo>
                <a:lnTo>
                  <a:pt x="83820" y="755383"/>
                </a:lnTo>
                <a:lnTo>
                  <a:pt x="30479" y="755383"/>
                </a:lnTo>
                <a:lnTo>
                  <a:pt x="30479" y="740143"/>
                </a:lnTo>
                <a:close/>
              </a:path>
              <a:path w="91439" h="831850">
                <a:moveTo>
                  <a:pt x="60960" y="0"/>
                </a:moveTo>
                <a:lnTo>
                  <a:pt x="30479" y="0"/>
                </a:lnTo>
                <a:lnTo>
                  <a:pt x="30479" y="755383"/>
                </a:lnTo>
                <a:lnTo>
                  <a:pt x="60960" y="755383"/>
                </a:lnTo>
                <a:lnTo>
                  <a:pt x="60960" y="0"/>
                </a:lnTo>
                <a:close/>
              </a:path>
              <a:path w="91439" h="831850">
                <a:moveTo>
                  <a:pt x="91439" y="740143"/>
                </a:moveTo>
                <a:lnTo>
                  <a:pt x="60960" y="740143"/>
                </a:lnTo>
                <a:lnTo>
                  <a:pt x="60960" y="755383"/>
                </a:lnTo>
                <a:lnTo>
                  <a:pt x="83820" y="755383"/>
                </a:lnTo>
                <a:lnTo>
                  <a:pt x="91439" y="740143"/>
                </a:lnTo>
                <a:close/>
              </a:path>
            </a:pathLst>
          </a:custGeom>
          <a:solidFill>
            <a:srgbClr val="A18E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6446520" y="5452871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40" h="831850">
                <a:moveTo>
                  <a:pt x="30479" y="740143"/>
                </a:moveTo>
                <a:lnTo>
                  <a:pt x="0" y="740143"/>
                </a:lnTo>
                <a:lnTo>
                  <a:pt x="45719" y="831583"/>
                </a:lnTo>
                <a:lnTo>
                  <a:pt x="83819" y="755383"/>
                </a:lnTo>
                <a:lnTo>
                  <a:pt x="30479" y="755383"/>
                </a:lnTo>
                <a:lnTo>
                  <a:pt x="30479" y="740143"/>
                </a:lnTo>
                <a:close/>
              </a:path>
              <a:path w="91440" h="831850">
                <a:moveTo>
                  <a:pt x="60959" y="0"/>
                </a:moveTo>
                <a:lnTo>
                  <a:pt x="30479" y="0"/>
                </a:lnTo>
                <a:lnTo>
                  <a:pt x="30479" y="755383"/>
                </a:lnTo>
                <a:lnTo>
                  <a:pt x="60959" y="755383"/>
                </a:lnTo>
                <a:lnTo>
                  <a:pt x="60959" y="0"/>
                </a:lnTo>
                <a:close/>
              </a:path>
              <a:path w="91440" h="831850">
                <a:moveTo>
                  <a:pt x="91439" y="740143"/>
                </a:moveTo>
                <a:lnTo>
                  <a:pt x="60959" y="740143"/>
                </a:lnTo>
                <a:lnTo>
                  <a:pt x="60959" y="755383"/>
                </a:lnTo>
                <a:lnTo>
                  <a:pt x="83819" y="755383"/>
                </a:lnTo>
                <a:lnTo>
                  <a:pt x="91439" y="740143"/>
                </a:lnTo>
                <a:close/>
              </a:path>
            </a:pathLst>
          </a:custGeom>
          <a:solidFill>
            <a:srgbClr val="A18E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6912864" y="5452871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40" h="831850">
                <a:moveTo>
                  <a:pt x="30479" y="740143"/>
                </a:moveTo>
                <a:lnTo>
                  <a:pt x="0" y="740143"/>
                </a:lnTo>
                <a:lnTo>
                  <a:pt x="45719" y="831583"/>
                </a:lnTo>
                <a:lnTo>
                  <a:pt x="83819" y="755383"/>
                </a:lnTo>
                <a:lnTo>
                  <a:pt x="30479" y="755383"/>
                </a:lnTo>
                <a:lnTo>
                  <a:pt x="30479" y="740143"/>
                </a:lnTo>
                <a:close/>
              </a:path>
              <a:path w="91440" h="831850">
                <a:moveTo>
                  <a:pt x="60959" y="0"/>
                </a:moveTo>
                <a:lnTo>
                  <a:pt x="30479" y="0"/>
                </a:lnTo>
                <a:lnTo>
                  <a:pt x="30479" y="755383"/>
                </a:lnTo>
                <a:lnTo>
                  <a:pt x="60959" y="755383"/>
                </a:lnTo>
                <a:lnTo>
                  <a:pt x="60959" y="0"/>
                </a:lnTo>
                <a:close/>
              </a:path>
              <a:path w="91440" h="831850">
                <a:moveTo>
                  <a:pt x="91439" y="740143"/>
                </a:moveTo>
                <a:lnTo>
                  <a:pt x="60959" y="740143"/>
                </a:lnTo>
                <a:lnTo>
                  <a:pt x="60959" y="755383"/>
                </a:lnTo>
                <a:lnTo>
                  <a:pt x="83819" y="755383"/>
                </a:lnTo>
                <a:lnTo>
                  <a:pt x="91439" y="740143"/>
                </a:lnTo>
                <a:close/>
              </a:path>
            </a:pathLst>
          </a:custGeom>
          <a:solidFill>
            <a:srgbClr val="A18E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7379207" y="5452871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40" h="831850">
                <a:moveTo>
                  <a:pt x="30480" y="740143"/>
                </a:moveTo>
                <a:lnTo>
                  <a:pt x="0" y="740143"/>
                </a:lnTo>
                <a:lnTo>
                  <a:pt x="45720" y="831583"/>
                </a:lnTo>
                <a:lnTo>
                  <a:pt x="83820" y="755383"/>
                </a:lnTo>
                <a:lnTo>
                  <a:pt x="30480" y="755383"/>
                </a:lnTo>
                <a:lnTo>
                  <a:pt x="30480" y="740143"/>
                </a:lnTo>
                <a:close/>
              </a:path>
              <a:path w="91440" h="831850">
                <a:moveTo>
                  <a:pt x="60960" y="0"/>
                </a:moveTo>
                <a:lnTo>
                  <a:pt x="30480" y="0"/>
                </a:lnTo>
                <a:lnTo>
                  <a:pt x="30480" y="755383"/>
                </a:lnTo>
                <a:lnTo>
                  <a:pt x="60960" y="755383"/>
                </a:lnTo>
                <a:lnTo>
                  <a:pt x="60960" y="0"/>
                </a:lnTo>
                <a:close/>
              </a:path>
              <a:path w="91440" h="831850">
                <a:moveTo>
                  <a:pt x="91440" y="740143"/>
                </a:moveTo>
                <a:lnTo>
                  <a:pt x="60960" y="740143"/>
                </a:lnTo>
                <a:lnTo>
                  <a:pt x="60960" y="755383"/>
                </a:lnTo>
                <a:lnTo>
                  <a:pt x="83820" y="755383"/>
                </a:lnTo>
                <a:lnTo>
                  <a:pt x="91440" y="740143"/>
                </a:lnTo>
                <a:close/>
              </a:path>
            </a:pathLst>
          </a:custGeom>
          <a:solidFill>
            <a:srgbClr val="A18E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 txBox="1"/>
          <p:nvPr/>
        </p:nvSpPr>
        <p:spPr>
          <a:xfrm>
            <a:off x="8215883" y="1010411"/>
            <a:ext cx="3758565" cy="1813560"/>
          </a:xfrm>
          <a:prstGeom prst="rect">
            <a:avLst/>
          </a:prstGeom>
          <a:solidFill>
            <a:srgbClr val="FFFFFF"/>
          </a:solidFill>
          <a:ln w="9144">
            <a:solidFill>
              <a:srgbClr val="D24717"/>
            </a:solidFill>
          </a:ln>
        </p:spPr>
        <p:txBody>
          <a:bodyPr vert="horz" wrap="square" lIns="0" tIns="19685" rIns="0" bIns="0" rtlCol="0">
            <a:spAutoFit/>
          </a:bodyPr>
          <a:lstStyle/>
          <a:p>
            <a:pPr marL="92710">
              <a:lnSpc>
                <a:spcPct val="100000"/>
              </a:lnSpc>
              <a:spcBef>
                <a:spcPts val="155"/>
              </a:spcBef>
              <a:tabLst>
                <a:tab pos="1426845" algn="l"/>
              </a:tabLst>
            </a:pPr>
            <a:r>
              <a:rPr sz="1600" u="sng" dirty="0">
                <a:solidFill>
                  <a:srgbClr val="6E0089"/>
                </a:solidFill>
                <a:uFill>
                  <a:solidFill>
                    <a:srgbClr val="6D0088"/>
                  </a:solidFill>
                </a:uFill>
                <a:latin typeface="Courier New"/>
                <a:cs typeface="Courier New"/>
              </a:rPr>
              <a:t> </a:t>
            </a:r>
            <a:r>
              <a:rPr sz="1600" u="sng" spc="-10" dirty="0">
                <a:solidFill>
                  <a:srgbClr val="6E0089"/>
                </a:solidFill>
                <a:uFill>
                  <a:solidFill>
                    <a:srgbClr val="6D0088"/>
                  </a:solidFill>
                </a:uFill>
                <a:latin typeface="Courier New"/>
                <a:cs typeface="Courier New"/>
              </a:rPr>
              <a:t> </a:t>
            </a:r>
            <a:r>
              <a:rPr sz="1600" spc="-5" dirty="0">
                <a:solidFill>
                  <a:srgbClr val="6E0089"/>
                </a:solidFill>
                <a:latin typeface="Courier New"/>
                <a:cs typeface="Courier New"/>
              </a:rPr>
              <a:t>global</a:t>
            </a:r>
            <a:r>
              <a:rPr sz="1600" u="sng" spc="-5" dirty="0">
                <a:solidFill>
                  <a:srgbClr val="6E0089"/>
                </a:solidFill>
                <a:uFill>
                  <a:solidFill>
                    <a:srgbClr val="6D0088"/>
                  </a:solidFill>
                </a:uFill>
                <a:latin typeface="Courier New"/>
                <a:cs typeface="Courier New"/>
              </a:rPr>
              <a:t> 	</a:t>
            </a:r>
            <a:r>
              <a:rPr sz="1600" dirty="0">
                <a:solidFill>
                  <a:srgbClr val="0000FF"/>
                </a:solidFill>
                <a:latin typeface="Courier New"/>
                <a:cs typeface="Courier New"/>
              </a:rPr>
              <a:t>void</a:t>
            </a:r>
            <a:r>
              <a:rPr sz="1600" spc="-2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a_kernel()</a:t>
            </a:r>
            <a:endParaRPr sz="1600">
              <a:latin typeface="Courier New"/>
              <a:cs typeface="Courier New"/>
            </a:endParaRPr>
          </a:p>
          <a:p>
            <a:pPr marL="92710">
              <a:lnSpc>
                <a:spcPct val="100000"/>
              </a:lnSpc>
            </a:pPr>
            <a:r>
              <a:rPr sz="1600" spc="5" dirty="0">
                <a:latin typeface="Courier New"/>
                <a:cs typeface="Courier New"/>
              </a:rPr>
              <a:t>{</a:t>
            </a:r>
            <a:endParaRPr sz="1600">
              <a:latin typeface="Courier New"/>
              <a:cs typeface="Courier New"/>
            </a:endParaRPr>
          </a:p>
          <a:p>
            <a:pPr marL="581025">
              <a:lnSpc>
                <a:spcPct val="100000"/>
              </a:lnSpc>
            </a:pPr>
            <a:r>
              <a:rPr sz="1600" dirty="0">
                <a:solidFill>
                  <a:srgbClr val="0000FF"/>
                </a:solidFill>
                <a:latin typeface="Courier New"/>
                <a:cs typeface="Courier New"/>
              </a:rPr>
              <a:t>if </a:t>
            </a:r>
            <a:r>
              <a:rPr sz="1600" spc="-5" dirty="0">
                <a:latin typeface="Courier New"/>
                <a:cs typeface="Courier New"/>
              </a:rPr>
              <a:t>(threadIdx.x </a:t>
            </a:r>
            <a:r>
              <a:rPr sz="1600" dirty="0">
                <a:latin typeface="Courier New"/>
                <a:cs typeface="Courier New"/>
              </a:rPr>
              <a:t>%</a:t>
            </a:r>
            <a:r>
              <a:rPr sz="1600" spc="-25" dirty="0">
                <a:latin typeface="Courier New"/>
                <a:cs typeface="Courier New"/>
              </a:rPr>
              <a:t> </a:t>
            </a:r>
            <a:r>
              <a:rPr sz="1600" spc="15" dirty="0">
                <a:latin typeface="Courier New"/>
                <a:cs typeface="Courier New"/>
              </a:rPr>
              <a:t>2)</a:t>
            </a:r>
            <a:endParaRPr sz="1600">
              <a:latin typeface="Courier New"/>
              <a:cs typeface="Courier New"/>
            </a:endParaRPr>
          </a:p>
          <a:p>
            <a:pPr marL="1068705">
              <a:lnSpc>
                <a:spcPct val="100000"/>
              </a:lnSpc>
              <a:spcBef>
                <a:spcPts val="5"/>
              </a:spcBef>
            </a:pPr>
            <a:r>
              <a:rPr sz="1600" dirty="0">
                <a:solidFill>
                  <a:srgbClr val="008000"/>
                </a:solidFill>
                <a:latin typeface="Courier New"/>
                <a:cs typeface="Courier New"/>
              </a:rPr>
              <a:t>//something</a:t>
            </a:r>
            <a:endParaRPr sz="1600">
              <a:latin typeface="Courier New"/>
              <a:cs typeface="Courier New"/>
            </a:endParaRPr>
          </a:p>
          <a:p>
            <a:pPr marL="581025">
              <a:lnSpc>
                <a:spcPct val="100000"/>
              </a:lnSpc>
            </a:pPr>
            <a:r>
              <a:rPr sz="1600" spc="-5" dirty="0">
                <a:solidFill>
                  <a:srgbClr val="0000FF"/>
                </a:solidFill>
                <a:latin typeface="Courier New"/>
                <a:cs typeface="Courier New"/>
              </a:rPr>
              <a:t>else</a:t>
            </a:r>
            <a:endParaRPr sz="1600">
              <a:latin typeface="Courier New"/>
              <a:cs typeface="Courier New"/>
            </a:endParaRPr>
          </a:p>
          <a:p>
            <a:pPr marL="1068705">
              <a:lnSpc>
                <a:spcPct val="100000"/>
              </a:lnSpc>
            </a:pPr>
            <a:r>
              <a:rPr sz="1600" dirty="0">
                <a:solidFill>
                  <a:srgbClr val="008000"/>
                </a:solidFill>
                <a:latin typeface="Courier New"/>
                <a:cs typeface="Courier New"/>
              </a:rPr>
              <a:t>//something</a:t>
            </a:r>
            <a:r>
              <a:rPr sz="1600" spc="-25" dirty="0">
                <a:solidFill>
                  <a:srgbClr val="008000"/>
                </a:solidFill>
                <a:latin typeface="Courier New"/>
                <a:cs typeface="Courier New"/>
              </a:rPr>
              <a:t> </a:t>
            </a:r>
            <a:r>
              <a:rPr sz="1600" dirty="0">
                <a:solidFill>
                  <a:srgbClr val="008000"/>
                </a:solidFill>
                <a:latin typeface="Courier New"/>
                <a:cs typeface="Courier New"/>
              </a:rPr>
              <a:t>else</a:t>
            </a:r>
            <a:endParaRPr sz="1600">
              <a:latin typeface="Courier New"/>
              <a:cs typeface="Courier New"/>
            </a:endParaRPr>
          </a:p>
          <a:p>
            <a:pPr marL="92710">
              <a:lnSpc>
                <a:spcPct val="100000"/>
              </a:lnSpc>
            </a:pPr>
            <a:r>
              <a:rPr sz="1600" dirty="0">
                <a:latin typeface="Courier New"/>
                <a:cs typeface="Courier New"/>
              </a:rPr>
              <a:t>}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103" name="object 103"/>
          <p:cNvSpPr txBox="1"/>
          <p:nvPr/>
        </p:nvSpPr>
        <p:spPr>
          <a:xfrm>
            <a:off x="8320278" y="3494404"/>
            <a:ext cx="2743835" cy="259079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 marL="1905">
              <a:lnSpc>
                <a:spcPts val="1835"/>
              </a:lnSpc>
            </a:pPr>
            <a:r>
              <a:rPr sz="1800" spc="-5" dirty="0">
                <a:solidFill>
                  <a:srgbClr val="0000FF"/>
                </a:solidFill>
                <a:latin typeface="Courier New"/>
                <a:cs typeface="Courier New"/>
              </a:rPr>
              <a:t>if </a:t>
            </a:r>
            <a:r>
              <a:rPr sz="1800" spc="-10" dirty="0">
                <a:latin typeface="Courier New"/>
                <a:cs typeface="Courier New"/>
              </a:rPr>
              <a:t>(threadIdx.x </a:t>
            </a:r>
            <a:r>
              <a:rPr sz="1800" dirty="0">
                <a:latin typeface="Courier New"/>
                <a:cs typeface="Courier New"/>
              </a:rPr>
              <a:t>%</a:t>
            </a:r>
            <a:r>
              <a:rPr sz="1800" spc="-85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2)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104" name="object 104"/>
          <p:cNvSpPr txBox="1"/>
          <p:nvPr/>
        </p:nvSpPr>
        <p:spPr>
          <a:xfrm>
            <a:off x="8320278" y="4326001"/>
            <a:ext cx="558800" cy="259079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 marL="1905">
              <a:lnSpc>
                <a:spcPts val="1839"/>
              </a:lnSpc>
            </a:pPr>
            <a:r>
              <a:rPr sz="1800" spc="-5" dirty="0">
                <a:solidFill>
                  <a:srgbClr val="0000FF"/>
                </a:solidFill>
                <a:latin typeface="Courier New"/>
                <a:cs typeface="Courier New"/>
              </a:rPr>
              <a:t>else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105" name="object 105"/>
          <p:cNvSpPr/>
          <p:nvPr/>
        </p:nvSpPr>
        <p:spPr>
          <a:xfrm>
            <a:off x="7853171" y="3214116"/>
            <a:ext cx="323215" cy="832485"/>
          </a:xfrm>
          <a:custGeom>
            <a:avLst/>
            <a:gdLst/>
            <a:ahLst/>
            <a:cxnLst/>
            <a:rect l="l" t="t" r="r" b="b"/>
            <a:pathLst>
              <a:path w="323215" h="832485">
                <a:moveTo>
                  <a:pt x="0" y="0"/>
                </a:moveTo>
                <a:lnTo>
                  <a:pt x="51084" y="6853"/>
                </a:lnTo>
                <a:lnTo>
                  <a:pt x="95432" y="25936"/>
                </a:lnTo>
                <a:lnTo>
                  <a:pt x="130393" y="55028"/>
                </a:lnTo>
                <a:lnTo>
                  <a:pt x="153314" y="91911"/>
                </a:lnTo>
                <a:lnTo>
                  <a:pt x="161544" y="134366"/>
                </a:lnTo>
                <a:lnTo>
                  <a:pt x="161544" y="281686"/>
                </a:lnTo>
                <a:lnTo>
                  <a:pt x="169773" y="324140"/>
                </a:lnTo>
                <a:lnTo>
                  <a:pt x="192694" y="361023"/>
                </a:lnTo>
                <a:lnTo>
                  <a:pt x="227655" y="390115"/>
                </a:lnTo>
                <a:lnTo>
                  <a:pt x="272003" y="409198"/>
                </a:lnTo>
                <a:lnTo>
                  <a:pt x="323087" y="416052"/>
                </a:lnTo>
                <a:lnTo>
                  <a:pt x="272003" y="422905"/>
                </a:lnTo>
                <a:lnTo>
                  <a:pt x="227655" y="441988"/>
                </a:lnTo>
                <a:lnTo>
                  <a:pt x="192694" y="471080"/>
                </a:lnTo>
                <a:lnTo>
                  <a:pt x="169773" y="507963"/>
                </a:lnTo>
                <a:lnTo>
                  <a:pt x="161544" y="550418"/>
                </a:lnTo>
                <a:lnTo>
                  <a:pt x="161544" y="697738"/>
                </a:lnTo>
                <a:lnTo>
                  <a:pt x="153314" y="740192"/>
                </a:lnTo>
                <a:lnTo>
                  <a:pt x="130393" y="777075"/>
                </a:lnTo>
                <a:lnTo>
                  <a:pt x="95432" y="806167"/>
                </a:lnTo>
                <a:lnTo>
                  <a:pt x="51084" y="825250"/>
                </a:lnTo>
                <a:lnTo>
                  <a:pt x="0" y="832104"/>
                </a:lnTo>
              </a:path>
            </a:pathLst>
          </a:custGeom>
          <a:ln w="21336">
            <a:solidFill>
              <a:srgbClr val="D24717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7853171" y="4046220"/>
            <a:ext cx="323215" cy="832485"/>
          </a:xfrm>
          <a:custGeom>
            <a:avLst/>
            <a:gdLst/>
            <a:ahLst/>
            <a:cxnLst/>
            <a:rect l="l" t="t" r="r" b="b"/>
            <a:pathLst>
              <a:path w="323215" h="832485">
                <a:moveTo>
                  <a:pt x="0" y="0"/>
                </a:moveTo>
                <a:lnTo>
                  <a:pt x="51084" y="6853"/>
                </a:lnTo>
                <a:lnTo>
                  <a:pt x="95432" y="25936"/>
                </a:lnTo>
                <a:lnTo>
                  <a:pt x="130393" y="55028"/>
                </a:lnTo>
                <a:lnTo>
                  <a:pt x="153314" y="91911"/>
                </a:lnTo>
                <a:lnTo>
                  <a:pt x="161544" y="134365"/>
                </a:lnTo>
                <a:lnTo>
                  <a:pt x="161544" y="281685"/>
                </a:lnTo>
                <a:lnTo>
                  <a:pt x="169773" y="324140"/>
                </a:lnTo>
                <a:lnTo>
                  <a:pt x="192694" y="361023"/>
                </a:lnTo>
                <a:lnTo>
                  <a:pt x="227655" y="390115"/>
                </a:lnTo>
                <a:lnTo>
                  <a:pt x="272003" y="409198"/>
                </a:lnTo>
                <a:lnTo>
                  <a:pt x="323087" y="416051"/>
                </a:lnTo>
                <a:lnTo>
                  <a:pt x="272003" y="422905"/>
                </a:lnTo>
                <a:lnTo>
                  <a:pt x="227655" y="441988"/>
                </a:lnTo>
                <a:lnTo>
                  <a:pt x="192694" y="471080"/>
                </a:lnTo>
                <a:lnTo>
                  <a:pt x="169773" y="507963"/>
                </a:lnTo>
                <a:lnTo>
                  <a:pt x="161544" y="550417"/>
                </a:lnTo>
                <a:lnTo>
                  <a:pt x="161544" y="697737"/>
                </a:lnTo>
                <a:lnTo>
                  <a:pt x="153314" y="740192"/>
                </a:lnTo>
                <a:lnTo>
                  <a:pt x="130393" y="777075"/>
                </a:lnTo>
                <a:lnTo>
                  <a:pt x="95432" y="806167"/>
                </a:lnTo>
                <a:lnTo>
                  <a:pt x="51084" y="825250"/>
                </a:lnTo>
                <a:lnTo>
                  <a:pt x="0" y="832103"/>
                </a:lnTo>
              </a:path>
            </a:pathLst>
          </a:custGeom>
          <a:ln w="21336">
            <a:solidFill>
              <a:srgbClr val="D24717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 txBox="1"/>
          <p:nvPr/>
        </p:nvSpPr>
        <p:spPr>
          <a:xfrm>
            <a:off x="451205" y="1223263"/>
            <a:ext cx="1344295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800" dirty="0">
                <a:latin typeface="Calibri"/>
                <a:cs typeface="Calibri"/>
              </a:rPr>
              <a:t>All</a:t>
            </a:r>
            <a:r>
              <a:rPr sz="2800" spc="-9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warps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073383" y="6257544"/>
            <a:ext cx="1011935" cy="4389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7244" y="403301"/>
            <a:ext cx="7353300" cy="5124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Divergence Example</a:t>
            </a:r>
            <a:r>
              <a:rPr spc="40" dirty="0"/>
              <a:t> </a:t>
            </a:r>
            <a:r>
              <a:rPr spc="-5" dirty="0"/>
              <a:t>Alternative</a:t>
            </a:r>
          </a:p>
        </p:txBody>
      </p:sp>
      <p:sp>
        <p:nvSpPr>
          <p:cNvPr id="4" name="object 4"/>
          <p:cNvSpPr/>
          <p:nvPr/>
        </p:nvSpPr>
        <p:spPr>
          <a:xfrm>
            <a:off x="664463" y="1773935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40" h="831850">
                <a:moveTo>
                  <a:pt x="30479" y="740155"/>
                </a:moveTo>
                <a:lnTo>
                  <a:pt x="0" y="740155"/>
                </a:lnTo>
                <a:lnTo>
                  <a:pt x="45720" y="831596"/>
                </a:lnTo>
                <a:lnTo>
                  <a:pt x="83819" y="755396"/>
                </a:lnTo>
                <a:lnTo>
                  <a:pt x="30479" y="755396"/>
                </a:lnTo>
                <a:lnTo>
                  <a:pt x="30479" y="740155"/>
                </a:lnTo>
                <a:close/>
              </a:path>
              <a:path w="91440" h="831850">
                <a:moveTo>
                  <a:pt x="60959" y="0"/>
                </a:moveTo>
                <a:lnTo>
                  <a:pt x="30479" y="0"/>
                </a:lnTo>
                <a:lnTo>
                  <a:pt x="30479" y="755396"/>
                </a:lnTo>
                <a:lnTo>
                  <a:pt x="60959" y="755396"/>
                </a:lnTo>
                <a:lnTo>
                  <a:pt x="60959" y="0"/>
                </a:lnTo>
                <a:close/>
              </a:path>
              <a:path w="91440" h="831850">
                <a:moveTo>
                  <a:pt x="91440" y="740155"/>
                </a:moveTo>
                <a:lnTo>
                  <a:pt x="60959" y="740155"/>
                </a:lnTo>
                <a:lnTo>
                  <a:pt x="60959" y="755396"/>
                </a:lnTo>
                <a:lnTo>
                  <a:pt x="83819" y="755396"/>
                </a:lnTo>
                <a:lnTo>
                  <a:pt x="91440" y="740155"/>
                </a:lnTo>
                <a:close/>
              </a:path>
            </a:pathLst>
          </a:custGeom>
          <a:solidFill>
            <a:srgbClr val="855D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30808" y="1773935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40" h="831850">
                <a:moveTo>
                  <a:pt x="30479" y="740155"/>
                </a:moveTo>
                <a:lnTo>
                  <a:pt x="0" y="740155"/>
                </a:lnTo>
                <a:lnTo>
                  <a:pt x="45719" y="831596"/>
                </a:lnTo>
                <a:lnTo>
                  <a:pt x="83819" y="755396"/>
                </a:lnTo>
                <a:lnTo>
                  <a:pt x="30479" y="755396"/>
                </a:lnTo>
                <a:lnTo>
                  <a:pt x="30479" y="740155"/>
                </a:lnTo>
                <a:close/>
              </a:path>
              <a:path w="91440" h="831850">
                <a:moveTo>
                  <a:pt x="60959" y="0"/>
                </a:moveTo>
                <a:lnTo>
                  <a:pt x="30479" y="0"/>
                </a:lnTo>
                <a:lnTo>
                  <a:pt x="30479" y="755396"/>
                </a:lnTo>
                <a:lnTo>
                  <a:pt x="60959" y="755396"/>
                </a:lnTo>
                <a:lnTo>
                  <a:pt x="60959" y="0"/>
                </a:lnTo>
                <a:close/>
              </a:path>
              <a:path w="91440" h="831850">
                <a:moveTo>
                  <a:pt x="91439" y="740155"/>
                </a:moveTo>
                <a:lnTo>
                  <a:pt x="60959" y="740155"/>
                </a:lnTo>
                <a:lnTo>
                  <a:pt x="60959" y="755396"/>
                </a:lnTo>
                <a:lnTo>
                  <a:pt x="83819" y="755396"/>
                </a:lnTo>
                <a:lnTo>
                  <a:pt x="91439" y="740155"/>
                </a:lnTo>
                <a:close/>
              </a:path>
            </a:pathLst>
          </a:custGeom>
          <a:solidFill>
            <a:srgbClr val="855D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597152" y="1773935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39" h="831850">
                <a:moveTo>
                  <a:pt x="30479" y="740155"/>
                </a:moveTo>
                <a:lnTo>
                  <a:pt x="0" y="740155"/>
                </a:lnTo>
                <a:lnTo>
                  <a:pt x="45720" y="831596"/>
                </a:lnTo>
                <a:lnTo>
                  <a:pt x="83819" y="755396"/>
                </a:lnTo>
                <a:lnTo>
                  <a:pt x="30479" y="755396"/>
                </a:lnTo>
                <a:lnTo>
                  <a:pt x="30479" y="740155"/>
                </a:lnTo>
                <a:close/>
              </a:path>
              <a:path w="91439" h="831850">
                <a:moveTo>
                  <a:pt x="60959" y="0"/>
                </a:moveTo>
                <a:lnTo>
                  <a:pt x="30479" y="0"/>
                </a:lnTo>
                <a:lnTo>
                  <a:pt x="30479" y="755396"/>
                </a:lnTo>
                <a:lnTo>
                  <a:pt x="60959" y="755396"/>
                </a:lnTo>
                <a:lnTo>
                  <a:pt x="60959" y="0"/>
                </a:lnTo>
                <a:close/>
              </a:path>
              <a:path w="91439" h="831850">
                <a:moveTo>
                  <a:pt x="91440" y="740155"/>
                </a:moveTo>
                <a:lnTo>
                  <a:pt x="60959" y="740155"/>
                </a:lnTo>
                <a:lnTo>
                  <a:pt x="60959" y="755396"/>
                </a:lnTo>
                <a:lnTo>
                  <a:pt x="83819" y="755396"/>
                </a:lnTo>
                <a:lnTo>
                  <a:pt x="91440" y="740155"/>
                </a:lnTo>
                <a:close/>
              </a:path>
            </a:pathLst>
          </a:custGeom>
          <a:solidFill>
            <a:srgbClr val="855D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063495" y="1773935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39" h="831850">
                <a:moveTo>
                  <a:pt x="30480" y="740155"/>
                </a:moveTo>
                <a:lnTo>
                  <a:pt x="0" y="740155"/>
                </a:lnTo>
                <a:lnTo>
                  <a:pt x="45720" y="831596"/>
                </a:lnTo>
                <a:lnTo>
                  <a:pt x="83819" y="755396"/>
                </a:lnTo>
                <a:lnTo>
                  <a:pt x="30480" y="755396"/>
                </a:lnTo>
                <a:lnTo>
                  <a:pt x="30480" y="740155"/>
                </a:lnTo>
                <a:close/>
              </a:path>
              <a:path w="91439" h="831850">
                <a:moveTo>
                  <a:pt x="60960" y="0"/>
                </a:moveTo>
                <a:lnTo>
                  <a:pt x="30480" y="0"/>
                </a:lnTo>
                <a:lnTo>
                  <a:pt x="30480" y="755396"/>
                </a:lnTo>
                <a:lnTo>
                  <a:pt x="60960" y="755396"/>
                </a:lnTo>
                <a:lnTo>
                  <a:pt x="60960" y="0"/>
                </a:lnTo>
                <a:close/>
              </a:path>
              <a:path w="91439" h="831850">
                <a:moveTo>
                  <a:pt x="91440" y="740155"/>
                </a:moveTo>
                <a:lnTo>
                  <a:pt x="60960" y="740155"/>
                </a:lnTo>
                <a:lnTo>
                  <a:pt x="60960" y="755396"/>
                </a:lnTo>
                <a:lnTo>
                  <a:pt x="83819" y="755396"/>
                </a:lnTo>
                <a:lnTo>
                  <a:pt x="91440" y="740155"/>
                </a:lnTo>
                <a:close/>
              </a:path>
            </a:pathLst>
          </a:custGeom>
          <a:solidFill>
            <a:srgbClr val="855D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38912" y="1773935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40" h="831850">
                <a:moveTo>
                  <a:pt x="30479" y="740155"/>
                </a:moveTo>
                <a:lnTo>
                  <a:pt x="0" y="740155"/>
                </a:lnTo>
                <a:lnTo>
                  <a:pt x="45719" y="831596"/>
                </a:lnTo>
                <a:lnTo>
                  <a:pt x="83819" y="755396"/>
                </a:lnTo>
                <a:lnTo>
                  <a:pt x="30479" y="755396"/>
                </a:lnTo>
                <a:lnTo>
                  <a:pt x="30479" y="740155"/>
                </a:lnTo>
                <a:close/>
              </a:path>
              <a:path w="91440" h="831850">
                <a:moveTo>
                  <a:pt x="60959" y="0"/>
                </a:moveTo>
                <a:lnTo>
                  <a:pt x="30479" y="0"/>
                </a:lnTo>
                <a:lnTo>
                  <a:pt x="30479" y="755396"/>
                </a:lnTo>
                <a:lnTo>
                  <a:pt x="60959" y="755396"/>
                </a:lnTo>
                <a:lnTo>
                  <a:pt x="60959" y="0"/>
                </a:lnTo>
                <a:close/>
              </a:path>
              <a:path w="91440" h="831850">
                <a:moveTo>
                  <a:pt x="91439" y="740155"/>
                </a:moveTo>
                <a:lnTo>
                  <a:pt x="60959" y="740155"/>
                </a:lnTo>
                <a:lnTo>
                  <a:pt x="60959" y="755396"/>
                </a:lnTo>
                <a:lnTo>
                  <a:pt x="83819" y="755396"/>
                </a:lnTo>
                <a:lnTo>
                  <a:pt x="91439" y="740155"/>
                </a:lnTo>
                <a:close/>
              </a:path>
            </a:pathLst>
          </a:custGeom>
          <a:solidFill>
            <a:srgbClr val="A18E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05255" y="1773935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40" h="831850">
                <a:moveTo>
                  <a:pt x="30480" y="740155"/>
                </a:moveTo>
                <a:lnTo>
                  <a:pt x="0" y="740155"/>
                </a:lnTo>
                <a:lnTo>
                  <a:pt x="45719" y="831596"/>
                </a:lnTo>
                <a:lnTo>
                  <a:pt x="83819" y="755396"/>
                </a:lnTo>
                <a:lnTo>
                  <a:pt x="30480" y="755396"/>
                </a:lnTo>
                <a:lnTo>
                  <a:pt x="30480" y="740155"/>
                </a:lnTo>
                <a:close/>
              </a:path>
              <a:path w="91440" h="831850">
                <a:moveTo>
                  <a:pt x="60959" y="0"/>
                </a:moveTo>
                <a:lnTo>
                  <a:pt x="30480" y="0"/>
                </a:lnTo>
                <a:lnTo>
                  <a:pt x="30480" y="755396"/>
                </a:lnTo>
                <a:lnTo>
                  <a:pt x="60959" y="755396"/>
                </a:lnTo>
                <a:lnTo>
                  <a:pt x="60959" y="0"/>
                </a:lnTo>
                <a:close/>
              </a:path>
              <a:path w="91440" h="831850">
                <a:moveTo>
                  <a:pt x="91440" y="740155"/>
                </a:moveTo>
                <a:lnTo>
                  <a:pt x="60959" y="740155"/>
                </a:lnTo>
                <a:lnTo>
                  <a:pt x="60959" y="755396"/>
                </a:lnTo>
                <a:lnTo>
                  <a:pt x="83819" y="755396"/>
                </a:lnTo>
                <a:lnTo>
                  <a:pt x="91440" y="740155"/>
                </a:lnTo>
                <a:close/>
              </a:path>
            </a:pathLst>
          </a:custGeom>
          <a:solidFill>
            <a:srgbClr val="A18E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371600" y="1773935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40" h="831850">
                <a:moveTo>
                  <a:pt x="30480" y="740155"/>
                </a:moveTo>
                <a:lnTo>
                  <a:pt x="0" y="740155"/>
                </a:lnTo>
                <a:lnTo>
                  <a:pt x="45719" y="831596"/>
                </a:lnTo>
                <a:lnTo>
                  <a:pt x="83819" y="755396"/>
                </a:lnTo>
                <a:lnTo>
                  <a:pt x="30480" y="755396"/>
                </a:lnTo>
                <a:lnTo>
                  <a:pt x="30480" y="740155"/>
                </a:lnTo>
                <a:close/>
              </a:path>
              <a:path w="91440" h="831850">
                <a:moveTo>
                  <a:pt x="60959" y="0"/>
                </a:moveTo>
                <a:lnTo>
                  <a:pt x="30480" y="0"/>
                </a:lnTo>
                <a:lnTo>
                  <a:pt x="30480" y="755396"/>
                </a:lnTo>
                <a:lnTo>
                  <a:pt x="60959" y="755396"/>
                </a:lnTo>
                <a:lnTo>
                  <a:pt x="60959" y="0"/>
                </a:lnTo>
                <a:close/>
              </a:path>
              <a:path w="91440" h="831850">
                <a:moveTo>
                  <a:pt x="91440" y="740155"/>
                </a:moveTo>
                <a:lnTo>
                  <a:pt x="60959" y="740155"/>
                </a:lnTo>
                <a:lnTo>
                  <a:pt x="60959" y="755396"/>
                </a:lnTo>
                <a:lnTo>
                  <a:pt x="83819" y="755396"/>
                </a:lnTo>
                <a:lnTo>
                  <a:pt x="91440" y="740155"/>
                </a:lnTo>
                <a:close/>
              </a:path>
            </a:pathLst>
          </a:custGeom>
          <a:solidFill>
            <a:srgbClr val="A18E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837944" y="1773935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39" h="831850">
                <a:moveTo>
                  <a:pt x="30480" y="740155"/>
                </a:moveTo>
                <a:lnTo>
                  <a:pt x="0" y="740155"/>
                </a:lnTo>
                <a:lnTo>
                  <a:pt x="45719" y="831596"/>
                </a:lnTo>
                <a:lnTo>
                  <a:pt x="83819" y="755396"/>
                </a:lnTo>
                <a:lnTo>
                  <a:pt x="30480" y="755396"/>
                </a:lnTo>
                <a:lnTo>
                  <a:pt x="30480" y="740155"/>
                </a:lnTo>
                <a:close/>
              </a:path>
              <a:path w="91439" h="831850">
                <a:moveTo>
                  <a:pt x="60960" y="0"/>
                </a:moveTo>
                <a:lnTo>
                  <a:pt x="30480" y="0"/>
                </a:lnTo>
                <a:lnTo>
                  <a:pt x="30480" y="755396"/>
                </a:lnTo>
                <a:lnTo>
                  <a:pt x="60960" y="755396"/>
                </a:lnTo>
                <a:lnTo>
                  <a:pt x="60960" y="0"/>
                </a:lnTo>
                <a:close/>
              </a:path>
              <a:path w="91439" h="831850">
                <a:moveTo>
                  <a:pt x="91439" y="740155"/>
                </a:moveTo>
                <a:lnTo>
                  <a:pt x="60960" y="740155"/>
                </a:lnTo>
                <a:lnTo>
                  <a:pt x="60960" y="755396"/>
                </a:lnTo>
                <a:lnTo>
                  <a:pt x="83819" y="755396"/>
                </a:lnTo>
                <a:lnTo>
                  <a:pt x="91439" y="740155"/>
                </a:lnTo>
                <a:close/>
              </a:path>
            </a:pathLst>
          </a:custGeom>
          <a:solidFill>
            <a:srgbClr val="A18E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511551" y="1786127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39" h="831850">
                <a:moveTo>
                  <a:pt x="30480" y="740156"/>
                </a:moveTo>
                <a:lnTo>
                  <a:pt x="0" y="740156"/>
                </a:lnTo>
                <a:lnTo>
                  <a:pt x="45720" y="831596"/>
                </a:lnTo>
                <a:lnTo>
                  <a:pt x="83820" y="755396"/>
                </a:lnTo>
                <a:lnTo>
                  <a:pt x="30480" y="755396"/>
                </a:lnTo>
                <a:lnTo>
                  <a:pt x="30480" y="740156"/>
                </a:lnTo>
                <a:close/>
              </a:path>
              <a:path w="91439" h="831850">
                <a:moveTo>
                  <a:pt x="60960" y="0"/>
                </a:moveTo>
                <a:lnTo>
                  <a:pt x="30480" y="0"/>
                </a:lnTo>
                <a:lnTo>
                  <a:pt x="30480" y="755396"/>
                </a:lnTo>
                <a:lnTo>
                  <a:pt x="60960" y="755396"/>
                </a:lnTo>
                <a:lnTo>
                  <a:pt x="60960" y="0"/>
                </a:lnTo>
                <a:close/>
              </a:path>
              <a:path w="91439" h="831850">
                <a:moveTo>
                  <a:pt x="91440" y="740156"/>
                </a:moveTo>
                <a:lnTo>
                  <a:pt x="60960" y="740156"/>
                </a:lnTo>
                <a:lnTo>
                  <a:pt x="60960" y="755396"/>
                </a:lnTo>
                <a:lnTo>
                  <a:pt x="83820" y="755396"/>
                </a:lnTo>
                <a:lnTo>
                  <a:pt x="91440" y="740156"/>
                </a:lnTo>
                <a:close/>
              </a:path>
            </a:pathLst>
          </a:custGeom>
          <a:solidFill>
            <a:srgbClr val="855D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977895" y="1786127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39" h="831850">
                <a:moveTo>
                  <a:pt x="30480" y="740156"/>
                </a:moveTo>
                <a:lnTo>
                  <a:pt x="0" y="740156"/>
                </a:lnTo>
                <a:lnTo>
                  <a:pt x="45720" y="831596"/>
                </a:lnTo>
                <a:lnTo>
                  <a:pt x="83820" y="755396"/>
                </a:lnTo>
                <a:lnTo>
                  <a:pt x="30480" y="755396"/>
                </a:lnTo>
                <a:lnTo>
                  <a:pt x="30480" y="740156"/>
                </a:lnTo>
                <a:close/>
              </a:path>
              <a:path w="91439" h="831850">
                <a:moveTo>
                  <a:pt x="60960" y="0"/>
                </a:moveTo>
                <a:lnTo>
                  <a:pt x="30480" y="0"/>
                </a:lnTo>
                <a:lnTo>
                  <a:pt x="30480" y="755396"/>
                </a:lnTo>
                <a:lnTo>
                  <a:pt x="60960" y="755396"/>
                </a:lnTo>
                <a:lnTo>
                  <a:pt x="60960" y="0"/>
                </a:lnTo>
                <a:close/>
              </a:path>
              <a:path w="91439" h="831850">
                <a:moveTo>
                  <a:pt x="91440" y="740156"/>
                </a:moveTo>
                <a:lnTo>
                  <a:pt x="60960" y="740156"/>
                </a:lnTo>
                <a:lnTo>
                  <a:pt x="60960" y="755396"/>
                </a:lnTo>
                <a:lnTo>
                  <a:pt x="83820" y="755396"/>
                </a:lnTo>
                <a:lnTo>
                  <a:pt x="91440" y="740156"/>
                </a:lnTo>
                <a:close/>
              </a:path>
            </a:pathLst>
          </a:custGeom>
          <a:solidFill>
            <a:srgbClr val="855D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444240" y="1786127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39" h="831850">
                <a:moveTo>
                  <a:pt x="30480" y="740156"/>
                </a:moveTo>
                <a:lnTo>
                  <a:pt x="0" y="740156"/>
                </a:lnTo>
                <a:lnTo>
                  <a:pt x="45720" y="831596"/>
                </a:lnTo>
                <a:lnTo>
                  <a:pt x="83820" y="755396"/>
                </a:lnTo>
                <a:lnTo>
                  <a:pt x="30480" y="755396"/>
                </a:lnTo>
                <a:lnTo>
                  <a:pt x="30480" y="740156"/>
                </a:lnTo>
                <a:close/>
              </a:path>
              <a:path w="91439" h="831850">
                <a:moveTo>
                  <a:pt x="60960" y="0"/>
                </a:moveTo>
                <a:lnTo>
                  <a:pt x="30480" y="0"/>
                </a:lnTo>
                <a:lnTo>
                  <a:pt x="30480" y="755396"/>
                </a:lnTo>
                <a:lnTo>
                  <a:pt x="60960" y="755396"/>
                </a:lnTo>
                <a:lnTo>
                  <a:pt x="60960" y="0"/>
                </a:lnTo>
                <a:close/>
              </a:path>
              <a:path w="91439" h="831850">
                <a:moveTo>
                  <a:pt x="91439" y="740156"/>
                </a:moveTo>
                <a:lnTo>
                  <a:pt x="60960" y="740156"/>
                </a:lnTo>
                <a:lnTo>
                  <a:pt x="60960" y="755396"/>
                </a:lnTo>
                <a:lnTo>
                  <a:pt x="83820" y="755396"/>
                </a:lnTo>
                <a:lnTo>
                  <a:pt x="91439" y="740156"/>
                </a:lnTo>
                <a:close/>
              </a:path>
            </a:pathLst>
          </a:custGeom>
          <a:solidFill>
            <a:srgbClr val="855D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910584" y="1786127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39" h="831850">
                <a:moveTo>
                  <a:pt x="30479" y="740156"/>
                </a:moveTo>
                <a:lnTo>
                  <a:pt x="0" y="740156"/>
                </a:lnTo>
                <a:lnTo>
                  <a:pt x="45719" y="831596"/>
                </a:lnTo>
                <a:lnTo>
                  <a:pt x="83819" y="755396"/>
                </a:lnTo>
                <a:lnTo>
                  <a:pt x="30479" y="755396"/>
                </a:lnTo>
                <a:lnTo>
                  <a:pt x="30479" y="740156"/>
                </a:lnTo>
                <a:close/>
              </a:path>
              <a:path w="91439" h="831850">
                <a:moveTo>
                  <a:pt x="60960" y="0"/>
                </a:moveTo>
                <a:lnTo>
                  <a:pt x="30479" y="0"/>
                </a:lnTo>
                <a:lnTo>
                  <a:pt x="30479" y="755396"/>
                </a:lnTo>
                <a:lnTo>
                  <a:pt x="60960" y="755396"/>
                </a:lnTo>
                <a:lnTo>
                  <a:pt x="60960" y="0"/>
                </a:lnTo>
                <a:close/>
              </a:path>
              <a:path w="91439" h="831850">
                <a:moveTo>
                  <a:pt x="91439" y="740156"/>
                </a:moveTo>
                <a:lnTo>
                  <a:pt x="60960" y="740156"/>
                </a:lnTo>
                <a:lnTo>
                  <a:pt x="60960" y="755396"/>
                </a:lnTo>
                <a:lnTo>
                  <a:pt x="83819" y="755396"/>
                </a:lnTo>
                <a:lnTo>
                  <a:pt x="91439" y="740156"/>
                </a:lnTo>
                <a:close/>
              </a:path>
            </a:pathLst>
          </a:custGeom>
          <a:solidFill>
            <a:srgbClr val="855D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286000" y="1786127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39" h="831850">
                <a:moveTo>
                  <a:pt x="30480" y="740156"/>
                </a:moveTo>
                <a:lnTo>
                  <a:pt x="0" y="740156"/>
                </a:lnTo>
                <a:lnTo>
                  <a:pt x="45719" y="831596"/>
                </a:lnTo>
                <a:lnTo>
                  <a:pt x="83819" y="755396"/>
                </a:lnTo>
                <a:lnTo>
                  <a:pt x="30480" y="755396"/>
                </a:lnTo>
                <a:lnTo>
                  <a:pt x="30480" y="740156"/>
                </a:lnTo>
                <a:close/>
              </a:path>
              <a:path w="91439" h="831850">
                <a:moveTo>
                  <a:pt x="60960" y="0"/>
                </a:moveTo>
                <a:lnTo>
                  <a:pt x="30480" y="0"/>
                </a:lnTo>
                <a:lnTo>
                  <a:pt x="30480" y="755396"/>
                </a:lnTo>
                <a:lnTo>
                  <a:pt x="60960" y="755396"/>
                </a:lnTo>
                <a:lnTo>
                  <a:pt x="60960" y="0"/>
                </a:lnTo>
                <a:close/>
              </a:path>
              <a:path w="91439" h="831850">
                <a:moveTo>
                  <a:pt x="91439" y="740156"/>
                </a:moveTo>
                <a:lnTo>
                  <a:pt x="60960" y="740156"/>
                </a:lnTo>
                <a:lnTo>
                  <a:pt x="60960" y="755396"/>
                </a:lnTo>
                <a:lnTo>
                  <a:pt x="83819" y="755396"/>
                </a:lnTo>
                <a:lnTo>
                  <a:pt x="91439" y="740156"/>
                </a:lnTo>
                <a:close/>
              </a:path>
            </a:pathLst>
          </a:custGeom>
          <a:solidFill>
            <a:srgbClr val="A18E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752344" y="1786127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39" h="831850">
                <a:moveTo>
                  <a:pt x="30480" y="740156"/>
                </a:moveTo>
                <a:lnTo>
                  <a:pt x="0" y="740156"/>
                </a:lnTo>
                <a:lnTo>
                  <a:pt x="45719" y="831596"/>
                </a:lnTo>
                <a:lnTo>
                  <a:pt x="83819" y="755396"/>
                </a:lnTo>
                <a:lnTo>
                  <a:pt x="30480" y="755396"/>
                </a:lnTo>
                <a:lnTo>
                  <a:pt x="30480" y="740156"/>
                </a:lnTo>
                <a:close/>
              </a:path>
              <a:path w="91439" h="831850">
                <a:moveTo>
                  <a:pt x="60960" y="0"/>
                </a:moveTo>
                <a:lnTo>
                  <a:pt x="30480" y="0"/>
                </a:lnTo>
                <a:lnTo>
                  <a:pt x="30480" y="755396"/>
                </a:lnTo>
                <a:lnTo>
                  <a:pt x="60960" y="755396"/>
                </a:lnTo>
                <a:lnTo>
                  <a:pt x="60960" y="0"/>
                </a:lnTo>
                <a:close/>
              </a:path>
              <a:path w="91439" h="831850">
                <a:moveTo>
                  <a:pt x="91439" y="740156"/>
                </a:moveTo>
                <a:lnTo>
                  <a:pt x="60960" y="740156"/>
                </a:lnTo>
                <a:lnTo>
                  <a:pt x="60960" y="755396"/>
                </a:lnTo>
                <a:lnTo>
                  <a:pt x="83819" y="755396"/>
                </a:lnTo>
                <a:lnTo>
                  <a:pt x="91439" y="740156"/>
                </a:lnTo>
                <a:close/>
              </a:path>
            </a:pathLst>
          </a:custGeom>
          <a:solidFill>
            <a:srgbClr val="A18E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218688" y="1786127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39" h="831850">
                <a:moveTo>
                  <a:pt x="30480" y="740156"/>
                </a:moveTo>
                <a:lnTo>
                  <a:pt x="0" y="740156"/>
                </a:lnTo>
                <a:lnTo>
                  <a:pt x="45720" y="831596"/>
                </a:lnTo>
                <a:lnTo>
                  <a:pt x="83820" y="755396"/>
                </a:lnTo>
                <a:lnTo>
                  <a:pt x="30480" y="755396"/>
                </a:lnTo>
                <a:lnTo>
                  <a:pt x="30480" y="740156"/>
                </a:lnTo>
                <a:close/>
              </a:path>
              <a:path w="91439" h="831850">
                <a:moveTo>
                  <a:pt x="60960" y="0"/>
                </a:moveTo>
                <a:lnTo>
                  <a:pt x="30480" y="0"/>
                </a:lnTo>
                <a:lnTo>
                  <a:pt x="30480" y="755396"/>
                </a:lnTo>
                <a:lnTo>
                  <a:pt x="60960" y="755396"/>
                </a:lnTo>
                <a:lnTo>
                  <a:pt x="60960" y="0"/>
                </a:lnTo>
                <a:close/>
              </a:path>
              <a:path w="91439" h="831850">
                <a:moveTo>
                  <a:pt x="91439" y="740156"/>
                </a:moveTo>
                <a:lnTo>
                  <a:pt x="60960" y="740156"/>
                </a:lnTo>
                <a:lnTo>
                  <a:pt x="60960" y="755396"/>
                </a:lnTo>
                <a:lnTo>
                  <a:pt x="83820" y="755396"/>
                </a:lnTo>
                <a:lnTo>
                  <a:pt x="91439" y="740156"/>
                </a:lnTo>
                <a:close/>
              </a:path>
            </a:pathLst>
          </a:custGeom>
          <a:solidFill>
            <a:srgbClr val="A18E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685032" y="1786127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39" h="831850">
                <a:moveTo>
                  <a:pt x="30479" y="740156"/>
                </a:moveTo>
                <a:lnTo>
                  <a:pt x="0" y="740156"/>
                </a:lnTo>
                <a:lnTo>
                  <a:pt x="45719" y="831596"/>
                </a:lnTo>
                <a:lnTo>
                  <a:pt x="83819" y="755396"/>
                </a:lnTo>
                <a:lnTo>
                  <a:pt x="30479" y="755396"/>
                </a:lnTo>
                <a:lnTo>
                  <a:pt x="30479" y="740156"/>
                </a:lnTo>
                <a:close/>
              </a:path>
              <a:path w="91439" h="831850">
                <a:moveTo>
                  <a:pt x="60959" y="0"/>
                </a:moveTo>
                <a:lnTo>
                  <a:pt x="30479" y="0"/>
                </a:lnTo>
                <a:lnTo>
                  <a:pt x="30479" y="755396"/>
                </a:lnTo>
                <a:lnTo>
                  <a:pt x="60959" y="755396"/>
                </a:lnTo>
                <a:lnTo>
                  <a:pt x="60959" y="0"/>
                </a:lnTo>
                <a:close/>
              </a:path>
              <a:path w="91439" h="831850">
                <a:moveTo>
                  <a:pt x="91439" y="740156"/>
                </a:moveTo>
                <a:lnTo>
                  <a:pt x="60959" y="740156"/>
                </a:lnTo>
                <a:lnTo>
                  <a:pt x="60959" y="755396"/>
                </a:lnTo>
                <a:lnTo>
                  <a:pt x="83819" y="755396"/>
                </a:lnTo>
                <a:lnTo>
                  <a:pt x="91439" y="740156"/>
                </a:lnTo>
                <a:close/>
              </a:path>
            </a:pathLst>
          </a:custGeom>
          <a:solidFill>
            <a:srgbClr val="A18E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358640" y="1786127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39" h="831850">
                <a:moveTo>
                  <a:pt x="30480" y="740156"/>
                </a:moveTo>
                <a:lnTo>
                  <a:pt x="0" y="740156"/>
                </a:lnTo>
                <a:lnTo>
                  <a:pt x="45720" y="831596"/>
                </a:lnTo>
                <a:lnTo>
                  <a:pt x="83820" y="755396"/>
                </a:lnTo>
                <a:lnTo>
                  <a:pt x="30480" y="755396"/>
                </a:lnTo>
                <a:lnTo>
                  <a:pt x="30480" y="740156"/>
                </a:lnTo>
                <a:close/>
              </a:path>
              <a:path w="91439" h="831850">
                <a:moveTo>
                  <a:pt x="60960" y="0"/>
                </a:moveTo>
                <a:lnTo>
                  <a:pt x="30480" y="0"/>
                </a:lnTo>
                <a:lnTo>
                  <a:pt x="30480" y="755396"/>
                </a:lnTo>
                <a:lnTo>
                  <a:pt x="60960" y="755396"/>
                </a:lnTo>
                <a:lnTo>
                  <a:pt x="60960" y="0"/>
                </a:lnTo>
                <a:close/>
              </a:path>
              <a:path w="91439" h="831850">
                <a:moveTo>
                  <a:pt x="91439" y="740156"/>
                </a:moveTo>
                <a:lnTo>
                  <a:pt x="60960" y="740156"/>
                </a:lnTo>
                <a:lnTo>
                  <a:pt x="60960" y="755396"/>
                </a:lnTo>
                <a:lnTo>
                  <a:pt x="83820" y="755396"/>
                </a:lnTo>
                <a:lnTo>
                  <a:pt x="91439" y="740156"/>
                </a:lnTo>
                <a:close/>
              </a:path>
            </a:pathLst>
          </a:custGeom>
          <a:solidFill>
            <a:srgbClr val="855D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824984" y="1786127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39" h="831850">
                <a:moveTo>
                  <a:pt x="30479" y="740156"/>
                </a:moveTo>
                <a:lnTo>
                  <a:pt x="0" y="740156"/>
                </a:lnTo>
                <a:lnTo>
                  <a:pt x="45719" y="831596"/>
                </a:lnTo>
                <a:lnTo>
                  <a:pt x="83819" y="755396"/>
                </a:lnTo>
                <a:lnTo>
                  <a:pt x="30479" y="755396"/>
                </a:lnTo>
                <a:lnTo>
                  <a:pt x="30479" y="740156"/>
                </a:lnTo>
                <a:close/>
              </a:path>
              <a:path w="91439" h="831850">
                <a:moveTo>
                  <a:pt x="60960" y="0"/>
                </a:moveTo>
                <a:lnTo>
                  <a:pt x="30479" y="0"/>
                </a:lnTo>
                <a:lnTo>
                  <a:pt x="30479" y="755396"/>
                </a:lnTo>
                <a:lnTo>
                  <a:pt x="60960" y="755396"/>
                </a:lnTo>
                <a:lnTo>
                  <a:pt x="60960" y="0"/>
                </a:lnTo>
                <a:close/>
              </a:path>
              <a:path w="91439" h="831850">
                <a:moveTo>
                  <a:pt x="91439" y="740156"/>
                </a:moveTo>
                <a:lnTo>
                  <a:pt x="60960" y="740156"/>
                </a:lnTo>
                <a:lnTo>
                  <a:pt x="60960" y="755396"/>
                </a:lnTo>
                <a:lnTo>
                  <a:pt x="83819" y="755396"/>
                </a:lnTo>
                <a:lnTo>
                  <a:pt x="91439" y="740156"/>
                </a:lnTo>
                <a:close/>
              </a:path>
            </a:pathLst>
          </a:custGeom>
          <a:solidFill>
            <a:srgbClr val="855D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291328" y="1786127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39" h="831850">
                <a:moveTo>
                  <a:pt x="30480" y="740156"/>
                </a:moveTo>
                <a:lnTo>
                  <a:pt x="0" y="740156"/>
                </a:lnTo>
                <a:lnTo>
                  <a:pt x="45720" y="831596"/>
                </a:lnTo>
                <a:lnTo>
                  <a:pt x="83820" y="755396"/>
                </a:lnTo>
                <a:lnTo>
                  <a:pt x="30480" y="755396"/>
                </a:lnTo>
                <a:lnTo>
                  <a:pt x="30480" y="740156"/>
                </a:lnTo>
                <a:close/>
              </a:path>
              <a:path w="91439" h="831850">
                <a:moveTo>
                  <a:pt x="60960" y="0"/>
                </a:moveTo>
                <a:lnTo>
                  <a:pt x="30480" y="0"/>
                </a:lnTo>
                <a:lnTo>
                  <a:pt x="30480" y="755396"/>
                </a:lnTo>
                <a:lnTo>
                  <a:pt x="60960" y="755396"/>
                </a:lnTo>
                <a:lnTo>
                  <a:pt x="60960" y="0"/>
                </a:lnTo>
                <a:close/>
              </a:path>
              <a:path w="91439" h="831850">
                <a:moveTo>
                  <a:pt x="91439" y="740156"/>
                </a:moveTo>
                <a:lnTo>
                  <a:pt x="60960" y="740156"/>
                </a:lnTo>
                <a:lnTo>
                  <a:pt x="60960" y="755396"/>
                </a:lnTo>
                <a:lnTo>
                  <a:pt x="83820" y="755396"/>
                </a:lnTo>
                <a:lnTo>
                  <a:pt x="91439" y="740156"/>
                </a:lnTo>
                <a:close/>
              </a:path>
            </a:pathLst>
          </a:custGeom>
          <a:solidFill>
            <a:srgbClr val="855D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757671" y="1786127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39" h="831850">
                <a:moveTo>
                  <a:pt x="30479" y="740156"/>
                </a:moveTo>
                <a:lnTo>
                  <a:pt x="0" y="740156"/>
                </a:lnTo>
                <a:lnTo>
                  <a:pt x="45719" y="831596"/>
                </a:lnTo>
                <a:lnTo>
                  <a:pt x="83819" y="755396"/>
                </a:lnTo>
                <a:lnTo>
                  <a:pt x="30479" y="755396"/>
                </a:lnTo>
                <a:lnTo>
                  <a:pt x="30479" y="740156"/>
                </a:lnTo>
                <a:close/>
              </a:path>
              <a:path w="91439" h="831850">
                <a:moveTo>
                  <a:pt x="60960" y="0"/>
                </a:moveTo>
                <a:lnTo>
                  <a:pt x="30479" y="0"/>
                </a:lnTo>
                <a:lnTo>
                  <a:pt x="30479" y="755396"/>
                </a:lnTo>
                <a:lnTo>
                  <a:pt x="60960" y="755396"/>
                </a:lnTo>
                <a:lnTo>
                  <a:pt x="60960" y="0"/>
                </a:lnTo>
                <a:close/>
              </a:path>
              <a:path w="91439" h="831850">
                <a:moveTo>
                  <a:pt x="91439" y="740156"/>
                </a:moveTo>
                <a:lnTo>
                  <a:pt x="60960" y="740156"/>
                </a:lnTo>
                <a:lnTo>
                  <a:pt x="60960" y="755396"/>
                </a:lnTo>
                <a:lnTo>
                  <a:pt x="83819" y="755396"/>
                </a:lnTo>
                <a:lnTo>
                  <a:pt x="91439" y="740156"/>
                </a:lnTo>
                <a:close/>
              </a:path>
            </a:pathLst>
          </a:custGeom>
          <a:solidFill>
            <a:srgbClr val="855D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133088" y="1786127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39" h="831850">
                <a:moveTo>
                  <a:pt x="30479" y="740156"/>
                </a:moveTo>
                <a:lnTo>
                  <a:pt x="0" y="740156"/>
                </a:lnTo>
                <a:lnTo>
                  <a:pt x="45720" y="831596"/>
                </a:lnTo>
                <a:lnTo>
                  <a:pt x="83820" y="755396"/>
                </a:lnTo>
                <a:lnTo>
                  <a:pt x="30479" y="755396"/>
                </a:lnTo>
                <a:lnTo>
                  <a:pt x="30479" y="740156"/>
                </a:lnTo>
                <a:close/>
              </a:path>
              <a:path w="91439" h="831850">
                <a:moveTo>
                  <a:pt x="60960" y="0"/>
                </a:moveTo>
                <a:lnTo>
                  <a:pt x="30479" y="0"/>
                </a:lnTo>
                <a:lnTo>
                  <a:pt x="30479" y="755396"/>
                </a:lnTo>
                <a:lnTo>
                  <a:pt x="60960" y="755396"/>
                </a:lnTo>
                <a:lnTo>
                  <a:pt x="60960" y="0"/>
                </a:lnTo>
                <a:close/>
              </a:path>
              <a:path w="91439" h="831850">
                <a:moveTo>
                  <a:pt x="91439" y="740156"/>
                </a:moveTo>
                <a:lnTo>
                  <a:pt x="60960" y="740156"/>
                </a:lnTo>
                <a:lnTo>
                  <a:pt x="60960" y="755396"/>
                </a:lnTo>
                <a:lnTo>
                  <a:pt x="83820" y="755396"/>
                </a:lnTo>
                <a:lnTo>
                  <a:pt x="91439" y="740156"/>
                </a:lnTo>
                <a:close/>
              </a:path>
            </a:pathLst>
          </a:custGeom>
          <a:solidFill>
            <a:srgbClr val="A18E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599432" y="1786127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39" h="831850">
                <a:moveTo>
                  <a:pt x="30479" y="740156"/>
                </a:moveTo>
                <a:lnTo>
                  <a:pt x="0" y="740156"/>
                </a:lnTo>
                <a:lnTo>
                  <a:pt x="45719" y="831596"/>
                </a:lnTo>
                <a:lnTo>
                  <a:pt x="83819" y="755396"/>
                </a:lnTo>
                <a:lnTo>
                  <a:pt x="30479" y="755396"/>
                </a:lnTo>
                <a:lnTo>
                  <a:pt x="30479" y="740156"/>
                </a:lnTo>
                <a:close/>
              </a:path>
              <a:path w="91439" h="831850">
                <a:moveTo>
                  <a:pt x="60959" y="0"/>
                </a:moveTo>
                <a:lnTo>
                  <a:pt x="30479" y="0"/>
                </a:lnTo>
                <a:lnTo>
                  <a:pt x="30479" y="755396"/>
                </a:lnTo>
                <a:lnTo>
                  <a:pt x="60959" y="755396"/>
                </a:lnTo>
                <a:lnTo>
                  <a:pt x="60959" y="0"/>
                </a:lnTo>
                <a:close/>
              </a:path>
              <a:path w="91439" h="831850">
                <a:moveTo>
                  <a:pt x="91439" y="740156"/>
                </a:moveTo>
                <a:lnTo>
                  <a:pt x="60959" y="740156"/>
                </a:lnTo>
                <a:lnTo>
                  <a:pt x="60959" y="755396"/>
                </a:lnTo>
                <a:lnTo>
                  <a:pt x="83819" y="755396"/>
                </a:lnTo>
                <a:lnTo>
                  <a:pt x="91439" y="740156"/>
                </a:lnTo>
                <a:close/>
              </a:path>
            </a:pathLst>
          </a:custGeom>
          <a:solidFill>
            <a:srgbClr val="A18E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065776" y="1786127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39" h="831850">
                <a:moveTo>
                  <a:pt x="30479" y="740156"/>
                </a:moveTo>
                <a:lnTo>
                  <a:pt x="0" y="740156"/>
                </a:lnTo>
                <a:lnTo>
                  <a:pt x="45720" y="831596"/>
                </a:lnTo>
                <a:lnTo>
                  <a:pt x="83820" y="755396"/>
                </a:lnTo>
                <a:lnTo>
                  <a:pt x="30479" y="755396"/>
                </a:lnTo>
                <a:lnTo>
                  <a:pt x="30479" y="740156"/>
                </a:lnTo>
                <a:close/>
              </a:path>
              <a:path w="91439" h="831850">
                <a:moveTo>
                  <a:pt x="60960" y="0"/>
                </a:moveTo>
                <a:lnTo>
                  <a:pt x="30479" y="0"/>
                </a:lnTo>
                <a:lnTo>
                  <a:pt x="30479" y="755396"/>
                </a:lnTo>
                <a:lnTo>
                  <a:pt x="60960" y="755396"/>
                </a:lnTo>
                <a:lnTo>
                  <a:pt x="60960" y="0"/>
                </a:lnTo>
                <a:close/>
              </a:path>
              <a:path w="91439" h="831850">
                <a:moveTo>
                  <a:pt x="91439" y="740156"/>
                </a:moveTo>
                <a:lnTo>
                  <a:pt x="60960" y="740156"/>
                </a:lnTo>
                <a:lnTo>
                  <a:pt x="60960" y="755396"/>
                </a:lnTo>
                <a:lnTo>
                  <a:pt x="83820" y="755396"/>
                </a:lnTo>
                <a:lnTo>
                  <a:pt x="91439" y="740156"/>
                </a:lnTo>
                <a:close/>
              </a:path>
            </a:pathLst>
          </a:custGeom>
          <a:solidFill>
            <a:srgbClr val="A18E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532120" y="1786127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39" h="831850">
                <a:moveTo>
                  <a:pt x="30479" y="740156"/>
                </a:moveTo>
                <a:lnTo>
                  <a:pt x="0" y="740156"/>
                </a:lnTo>
                <a:lnTo>
                  <a:pt x="45719" y="831596"/>
                </a:lnTo>
                <a:lnTo>
                  <a:pt x="83819" y="755396"/>
                </a:lnTo>
                <a:lnTo>
                  <a:pt x="30479" y="755396"/>
                </a:lnTo>
                <a:lnTo>
                  <a:pt x="30479" y="740156"/>
                </a:lnTo>
                <a:close/>
              </a:path>
              <a:path w="91439" h="831850">
                <a:moveTo>
                  <a:pt x="60959" y="0"/>
                </a:moveTo>
                <a:lnTo>
                  <a:pt x="30479" y="0"/>
                </a:lnTo>
                <a:lnTo>
                  <a:pt x="30479" y="755396"/>
                </a:lnTo>
                <a:lnTo>
                  <a:pt x="60959" y="755396"/>
                </a:lnTo>
                <a:lnTo>
                  <a:pt x="60959" y="0"/>
                </a:lnTo>
                <a:close/>
              </a:path>
              <a:path w="91439" h="831850">
                <a:moveTo>
                  <a:pt x="91439" y="740156"/>
                </a:moveTo>
                <a:lnTo>
                  <a:pt x="60959" y="740156"/>
                </a:lnTo>
                <a:lnTo>
                  <a:pt x="60959" y="755396"/>
                </a:lnTo>
                <a:lnTo>
                  <a:pt x="83819" y="755396"/>
                </a:lnTo>
                <a:lnTo>
                  <a:pt x="91439" y="740156"/>
                </a:lnTo>
                <a:close/>
              </a:path>
            </a:pathLst>
          </a:custGeom>
          <a:solidFill>
            <a:srgbClr val="A18E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205728" y="1795272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39" h="831850">
                <a:moveTo>
                  <a:pt x="30480" y="740155"/>
                </a:moveTo>
                <a:lnTo>
                  <a:pt x="0" y="740155"/>
                </a:lnTo>
                <a:lnTo>
                  <a:pt x="45720" y="831595"/>
                </a:lnTo>
                <a:lnTo>
                  <a:pt x="83820" y="755395"/>
                </a:lnTo>
                <a:lnTo>
                  <a:pt x="30480" y="755395"/>
                </a:lnTo>
                <a:lnTo>
                  <a:pt x="30480" y="740155"/>
                </a:lnTo>
                <a:close/>
              </a:path>
              <a:path w="91439" h="831850">
                <a:moveTo>
                  <a:pt x="60960" y="0"/>
                </a:moveTo>
                <a:lnTo>
                  <a:pt x="30480" y="0"/>
                </a:lnTo>
                <a:lnTo>
                  <a:pt x="30480" y="755395"/>
                </a:lnTo>
                <a:lnTo>
                  <a:pt x="60960" y="755395"/>
                </a:lnTo>
                <a:lnTo>
                  <a:pt x="60960" y="0"/>
                </a:lnTo>
                <a:close/>
              </a:path>
              <a:path w="91439" h="831850">
                <a:moveTo>
                  <a:pt x="91439" y="740155"/>
                </a:moveTo>
                <a:lnTo>
                  <a:pt x="60960" y="740155"/>
                </a:lnTo>
                <a:lnTo>
                  <a:pt x="60960" y="755395"/>
                </a:lnTo>
                <a:lnTo>
                  <a:pt x="83820" y="755395"/>
                </a:lnTo>
                <a:lnTo>
                  <a:pt x="91439" y="740155"/>
                </a:lnTo>
                <a:close/>
              </a:path>
            </a:pathLst>
          </a:custGeom>
          <a:solidFill>
            <a:srgbClr val="855D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672071" y="1795272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40" h="831850">
                <a:moveTo>
                  <a:pt x="30479" y="740155"/>
                </a:moveTo>
                <a:lnTo>
                  <a:pt x="0" y="740155"/>
                </a:lnTo>
                <a:lnTo>
                  <a:pt x="45720" y="831595"/>
                </a:lnTo>
                <a:lnTo>
                  <a:pt x="83819" y="755395"/>
                </a:lnTo>
                <a:lnTo>
                  <a:pt x="30479" y="755395"/>
                </a:lnTo>
                <a:lnTo>
                  <a:pt x="30479" y="740155"/>
                </a:lnTo>
                <a:close/>
              </a:path>
              <a:path w="91440" h="831850">
                <a:moveTo>
                  <a:pt x="60959" y="0"/>
                </a:moveTo>
                <a:lnTo>
                  <a:pt x="30479" y="0"/>
                </a:lnTo>
                <a:lnTo>
                  <a:pt x="30479" y="755395"/>
                </a:lnTo>
                <a:lnTo>
                  <a:pt x="60959" y="755395"/>
                </a:lnTo>
                <a:lnTo>
                  <a:pt x="60959" y="0"/>
                </a:lnTo>
                <a:close/>
              </a:path>
              <a:path w="91440" h="831850">
                <a:moveTo>
                  <a:pt x="91439" y="740155"/>
                </a:moveTo>
                <a:lnTo>
                  <a:pt x="60959" y="740155"/>
                </a:lnTo>
                <a:lnTo>
                  <a:pt x="60959" y="755395"/>
                </a:lnTo>
                <a:lnTo>
                  <a:pt x="83819" y="755395"/>
                </a:lnTo>
                <a:lnTo>
                  <a:pt x="91439" y="740155"/>
                </a:lnTo>
                <a:close/>
              </a:path>
            </a:pathLst>
          </a:custGeom>
          <a:solidFill>
            <a:srgbClr val="855D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138416" y="1795272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40" h="831850">
                <a:moveTo>
                  <a:pt x="30479" y="740155"/>
                </a:moveTo>
                <a:lnTo>
                  <a:pt x="0" y="740155"/>
                </a:lnTo>
                <a:lnTo>
                  <a:pt x="45719" y="831595"/>
                </a:lnTo>
                <a:lnTo>
                  <a:pt x="83819" y="755395"/>
                </a:lnTo>
                <a:lnTo>
                  <a:pt x="30479" y="755395"/>
                </a:lnTo>
                <a:lnTo>
                  <a:pt x="30479" y="740155"/>
                </a:lnTo>
                <a:close/>
              </a:path>
              <a:path w="91440" h="831850">
                <a:moveTo>
                  <a:pt x="60959" y="0"/>
                </a:moveTo>
                <a:lnTo>
                  <a:pt x="30479" y="0"/>
                </a:lnTo>
                <a:lnTo>
                  <a:pt x="30479" y="755395"/>
                </a:lnTo>
                <a:lnTo>
                  <a:pt x="60959" y="755395"/>
                </a:lnTo>
                <a:lnTo>
                  <a:pt x="60959" y="0"/>
                </a:lnTo>
                <a:close/>
              </a:path>
              <a:path w="91440" h="831850">
                <a:moveTo>
                  <a:pt x="91439" y="740155"/>
                </a:moveTo>
                <a:lnTo>
                  <a:pt x="60959" y="740155"/>
                </a:lnTo>
                <a:lnTo>
                  <a:pt x="60959" y="755395"/>
                </a:lnTo>
                <a:lnTo>
                  <a:pt x="83819" y="755395"/>
                </a:lnTo>
                <a:lnTo>
                  <a:pt x="91439" y="740155"/>
                </a:lnTo>
                <a:close/>
              </a:path>
            </a:pathLst>
          </a:custGeom>
          <a:solidFill>
            <a:srgbClr val="855D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604759" y="1795272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40" h="831850">
                <a:moveTo>
                  <a:pt x="30480" y="740155"/>
                </a:moveTo>
                <a:lnTo>
                  <a:pt x="0" y="740155"/>
                </a:lnTo>
                <a:lnTo>
                  <a:pt x="45720" y="831595"/>
                </a:lnTo>
                <a:lnTo>
                  <a:pt x="83820" y="755395"/>
                </a:lnTo>
                <a:lnTo>
                  <a:pt x="30480" y="755395"/>
                </a:lnTo>
                <a:lnTo>
                  <a:pt x="30480" y="740155"/>
                </a:lnTo>
                <a:close/>
              </a:path>
              <a:path w="91440" h="831850">
                <a:moveTo>
                  <a:pt x="60960" y="0"/>
                </a:moveTo>
                <a:lnTo>
                  <a:pt x="30480" y="0"/>
                </a:lnTo>
                <a:lnTo>
                  <a:pt x="30480" y="755395"/>
                </a:lnTo>
                <a:lnTo>
                  <a:pt x="60960" y="755395"/>
                </a:lnTo>
                <a:lnTo>
                  <a:pt x="60960" y="0"/>
                </a:lnTo>
                <a:close/>
              </a:path>
              <a:path w="91440" h="831850">
                <a:moveTo>
                  <a:pt x="91440" y="740155"/>
                </a:moveTo>
                <a:lnTo>
                  <a:pt x="60960" y="740155"/>
                </a:lnTo>
                <a:lnTo>
                  <a:pt x="60960" y="755395"/>
                </a:lnTo>
                <a:lnTo>
                  <a:pt x="83820" y="755395"/>
                </a:lnTo>
                <a:lnTo>
                  <a:pt x="91440" y="740155"/>
                </a:lnTo>
                <a:close/>
              </a:path>
            </a:pathLst>
          </a:custGeom>
          <a:solidFill>
            <a:srgbClr val="855D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980176" y="1795272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39" h="831850">
                <a:moveTo>
                  <a:pt x="30479" y="740155"/>
                </a:moveTo>
                <a:lnTo>
                  <a:pt x="0" y="740155"/>
                </a:lnTo>
                <a:lnTo>
                  <a:pt x="45720" y="831595"/>
                </a:lnTo>
                <a:lnTo>
                  <a:pt x="83820" y="755395"/>
                </a:lnTo>
                <a:lnTo>
                  <a:pt x="30479" y="755395"/>
                </a:lnTo>
                <a:lnTo>
                  <a:pt x="30479" y="740155"/>
                </a:lnTo>
                <a:close/>
              </a:path>
              <a:path w="91439" h="831850">
                <a:moveTo>
                  <a:pt x="60960" y="0"/>
                </a:moveTo>
                <a:lnTo>
                  <a:pt x="30479" y="0"/>
                </a:lnTo>
                <a:lnTo>
                  <a:pt x="30479" y="755395"/>
                </a:lnTo>
                <a:lnTo>
                  <a:pt x="60960" y="755395"/>
                </a:lnTo>
                <a:lnTo>
                  <a:pt x="60960" y="0"/>
                </a:lnTo>
                <a:close/>
              </a:path>
              <a:path w="91439" h="831850">
                <a:moveTo>
                  <a:pt x="91439" y="740155"/>
                </a:moveTo>
                <a:lnTo>
                  <a:pt x="60960" y="740155"/>
                </a:lnTo>
                <a:lnTo>
                  <a:pt x="60960" y="755395"/>
                </a:lnTo>
                <a:lnTo>
                  <a:pt x="83820" y="755395"/>
                </a:lnTo>
                <a:lnTo>
                  <a:pt x="91439" y="740155"/>
                </a:lnTo>
                <a:close/>
              </a:path>
            </a:pathLst>
          </a:custGeom>
          <a:solidFill>
            <a:srgbClr val="A18E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6446520" y="1795272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40" h="831850">
                <a:moveTo>
                  <a:pt x="30479" y="740155"/>
                </a:moveTo>
                <a:lnTo>
                  <a:pt x="0" y="740155"/>
                </a:lnTo>
                <a:lnTo>
                  <a:pt x="45719" y="831595"/>
                </a:lnTo>
                <a:lnTo>
                  <a:pt x="83819" y="755395"/>
                </a:lnTo>
                <a:lnTo>
                  <a:pt x="30479" y="755395"/>
                </a:lnTo>
                <a:lnTo>
                  <a:pt x="30479" y="740155"/>
                </a:lnTo>
                <a:close/>
              </a:path>
              <a:path w="91440" h="831850">
                <a:moveTo>
                  <a:pt x="60959" y="0"/>
                </a:moveTo>
                <a:lnTo>
                  <a:pt x="30479" y="0"/>
                </a:lnTo>
                <a:lnTo>
                  <a:pt x="30479" y="755395"/>
                </a:lnTo>
                <a:lnTo>
                  <a:pt x="60959" y="755395"/>
                </a:lnTo>
                <a:lnTo>
                  <a:pt x="60959" y="0"/>
                </a:lnTo>
                <a:close/>
              </a:path>
              <a:path w="91440" h="831850">
                <a:moveTo>
                  <a:pt x="91439" y="740155"/>
                </a:moveTo>
                <a:lnTo>
                  <a:pt x="60959" y="740155"/>
                </a:lnTo>
                <a:lnTo>
                  <a:pt x="60959" y="755395"/>
                </a:lnTo>
                <a:lnTo>
                  <a:pt x="83819" y="755395"/>
                </a:lnTo>
                <a:lnTo>
                  <a:pt x="91439" y="740155"/>
                </a:lnTo>
                <a:close/>
              </a:path>
            </a:pathLst>
          </a:custGeom>
          <a:solidFill>
            <a:srgbClr val="A18E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6912864" y="1795272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40" h="831850">
                <a:moveTo>
                  <a:pt x="30479" y="740155"/>
                </a:moveTo>
                <a:lnTo>
                  <a:pt x="0" y="740155"/>
                </a:lnTo>
                <a:lnTo>
                  <a:pt x="45719" y="831595"/>
                </a:lnTo>
                <a:lnTo>
                  <a:pt x="83819" y="755395"/>
                </a:lnTo>
                <a:lnTo>
                  <a:pt x="30479" y="755395"/>
                </a:lnTo>
                <a:lnTo>
                  <a:pt x="30479" y="740155"/>
                </a:lnTo>
                <a:close/>
              </a:path>
              <a:path w="91440" h="831850">
                <a:moveTo>
                  <a:pt x="60959" y="0"/>
                </a:moveTo>
                <a:lnTo>
                  <a:pt x="30479" y="0"/>
                </a:lnTo>
                <a:lnTo>
                  <a:pt x="30479" y="755395"/>
                </a:lnTo>
                <a:lnTo>
                  <a:pt x="60959" y="755395"/>
                </a:lnTo>
                <a:lnTo>
                  <a:pt x="60959" y="0"/>
                </a:lnTo>
                <a:close/>
              </a:path>
              <a:path w="91440" h="831850">
                <a:moveTo>
                  <a:pt x="91439" y="740155"/>
                </a:moveTo>
                <a:lnTo>
                  <a:pt x="60959" y="740155"/>
                </a:lnTo>
                <a:lnTo>
                  <a:pt x="60959" y="755395"/>
                </a:lnTo>
                <a:lnTo>
                  <a:pt x="83819" y="755395"/>
                </a:lnTo>
                <a:lnTo>
                  <a:pt x="91439" y="740155"/>
                </a:lnTo>
                <a:close/>
              </a:path>
            </a:pathLst>
          </a:custGeom>
          <a:solidFill>
            <a:srgbClr val="A18E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7379207" y="1795272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40" h="831850">
                <a:moveTo>
                  <a:pt x="30480" y="740155"/>
                </a:moveTo>
                <a:lnTo>
                  <a:pt x="0" y="740155"/>
                </a:lnTo>
                <a:lnTo>
                  <a:pt x="45720" y="831595"/>
                </a:lnTo>
                <a:lnTo>
                  <a:pt x="83820" y="755395"/>
                </a:lnTo>
                <a:lnTo>
                  <a:pt x="30480" y="755395"/>
                </a:lnTo>
                <a:lnTo>
                  <a:pt x="30480" y="740155"/>
                </a:lnTo>
                <a:close/>
              </a:path>
              <a:path w="91440" h="831850">
                <a:moveTo>
                  <a:pt x="60960" y="0"/>
                </a:moveTo>
                <a:lnTo>
                  <a:pt x="30480" y="0"/>
                </a:lnTo>
                <a:lnTo>
                  <a:pt x="30480" y="755395"/>
                </a:lnTo>
                <a:lnTo>
                  <a:pt x="60960" y="755395"/>
                </a:lnTo>
                <a:lnTo>
                  <a:pt x="60960" y="0"/>
                </a:lnTo>
                <a:close/>
              </a:path>
              <a:path w="91440" h="831850">
                <a:moveTo>
                  <a:pt x="91440" y="740155"/>
                </a:moveTo>
                <a:lnTo>
                  <a:pt x="60960" y="740155"/>
                </a:lnTo>
                <a:lnTo>
                  <a:pt x="60960" y="755395"/>
                </a:lnTo>
                <a:lnTo>
                  <a:pt x="83820" y="755395"/>
                </a:lnTo>
                <a:lnTo>
                  <a:pt x="91440" y="740155"/>
                </a:lnTo>
                <a:close/>
              </a:path>
            </a:pathLst>
          </a:custGeom>
          <a:solidFill>
            <a:srgbClr val="A18E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371856" y="2749295"/>
            <a:ext cx="7397750" cy="320040"/>
          </a:xfrm>
          <a:prstGeom prst="rect">
            <a:avLst/>
          </a:prstGeom>
          <a:solidFill>
            <a:srgbClr val="D24717"/>
          </a:solidFill>
          <a:ln w="12192">
            <a:solidFill>
              <a:srgbClr val="9B310D"/>
            </a:solidFill>
          </a:ln>
        </p:spPr>
        <p:txBody>
          <a:bodyPr vert="horz" wrap="square" lIns="0" tIns="762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0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Branch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667512" y="3203448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40" h="831850">
                <a:moveTo>
                  <a:pt x="30479" y="740156"/>
                </a:moveTo>
                <a:lnTo>
                  <a:pt x="0" y="740156"/>
                </a:lnTo>
                <a:lnTo>
                  <a:pt x="45719" y="831595"/>
                </a:lnTo>
                <a:lnTo>
                  <a:pt x="83820" y="755395"/>
                </a:lnTo>
                <a:lnTo>
                  <a:pt x="30479" y="755395"/>
                </a:lnTo>
                <a:lnTo>
                  <a:pt x="30479" y="740156"/>
                </a:lnTo>
                <a:close/>
              </a:path>
              <a:path w="91440" h="831850">
                <a:moveTo>
                  <a:pt x="60959" y="0"/>
                </a:moveTo>
                <a:lnTo>
                  <a:pt x="30479" y="0"/>
                </a:lnTo>
                <a:lnTo>
                  <a:pt x="30479" y="755395"/>
                </a:lnTo>
                <a:lnTo>
                  <a:pt x="60959" y="755395"/>
                </a:lnTo>
                <a:lnTo>
                  <a:pt x="60959" y="0"/>
                </a:lnTo>
                <a:close/>
              </a:path>
              <a:path w="91440" h="831850">
                <a:moveTo>
                  <a:pt x="91439" y="740156"/>
                </a:moveTo>
                <a:lnTo>
                  <a:pt x="60959" y="740156"/>
                </a:lnTo>
                <a:lnTo>
                  <a:pt x="60959" y="755395"/>
                </a:lnTo>
                <a:lnTo>
                  <a:pt x="83820" y="755395"/>
                </a:lnTo>
                <a:lnTo>
                  <a:pt x="91439" y="740156"/>
                </a:lnTo>
                <a:close/>
              </a:path>
            </a:pathLst>
          </a:custGeom>
          <a:solidFill>
            <a:srgbClr val="855D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133855" y="3203448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40" h="831850">
                <a:moveTo>
                  <a:pt x="30480" y="740156"/>
                </a:moveTo>
                <a:lnTo>
                  <a:pt x="0" y="740156"/>
                </a:lnTo>
                <a:lnTo>
                  <a:pt x="45719" y="831595"/>
                </a:lnTo>
                <a:lnTo>
                  <a:pt x="83820" y="755395"/>
                </a:lnTo>
                <a:lnTo>
                  <a:pt x="30480" y="755395"/>
                </a:lnTo>
                <a:lnTo>
                  <a:pt x="30480" y="740156"/>
                </a:lnTo>
                <a:close/>
              </a:path>
              <a:path w="91440" h="831850">
                <a:moveTo>
                  <a:pt x="60959" y="0"/>
                </a:moveTo>
                <a:lnTo>
                  <a:pt x="30480" y="0"/>
                </a:lnTo>
                <a:lnTo>
                  <a:pt x="30480" y="755395"/>
                </a:lnTo>
                <a:lnTo>
                  <a:pt x="60959" y="755395"/>
                </a:lnTo>
                <a:lnTo>
                  <a:pt x="60959" y="0"/>
                </a:lnTo>
                <a:close/>
              </a:path>
              <a:path w="91440" h="831850">
                <a:moveTo>
                  <a:pt x="91440" y="740156"/>
                </a:moveTo>
                <a:lnTo>
                  <a:pt x="60959" y="740156"/>
                </a:lnTo>
                <a:lnTo>
                  <a:pt x="60959" y="755395"/>
                </a:lnTo>
                <a:lnTo>
                  <a:pt x="83820" y="755395"/>
                </a:lnTo>
                <a:lnTo>
                  <a:pt x="91440" y="740156"/>
                </a:lnTo>
                <a:close/>
              </a:path>
            </a:pathLst>
          </a:custGeom>
          <a:solidFill>
            <a:srgbClr val="855D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600200" y="3203448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39" h="831850">
                <a:moveTo>
                  <a:pt x="30480" y="740156"/>
                </a:moveTo>
                <a:lnTo>
                  <a:pt x="0" y="740156"/>
                </a:lnTo>
                <a:lnTo>
                  <a:pt x="45719" y="831595"/>
                </a:lnTo>
                <a:lnTo>
                  <a:pt x="83819" y="755395"/>
                </a:lnTo>
                <a:lnTo>
                  <a:pt x="30480" y="755395"/>
                </a:lnTo>
                <a:lnTo>
                  <a:pt x="30480" y="740156"/>
                </a:lnTo>
                <a:close/>
              </a:path>
              <a:path w="91439" h="831850">
                <a:moveTo>
                  <a:pt x="60960" y="0"/>
                </a:moveTo>
                <a:lnTo>
                  <a:pt x="30480" y="0"/>
                </a:lnTo>
                <a:lnTo>
                  <a:pt x="30480" y="755395"/>
                </a:lnTo>
                <a:lnTo>
                  <a:pt x="60960" y="755395"/>
                </a:lnTo>
                <a:lnTo>
                  <a:pt x="60960" y="0"/>
                </a:lnTo>
                <a:close/>
              </a:path>
              <a:path w="91439" h="831850">
                <a:moveTo>
                  <a:pt x="91439" y="740156"/>
                </a:moveTo>
                <a:lnTo>
                  <a:pt x="60960" y="740156"/>
                </a:lnTo>
                <a:lnTo>
                  <a:pt x="60960" y="755395"/>
                </a:lnTo>
                <a:lnTo>
                  <a:pt x="83819" y="755395"/>
                </a:lnTo>
                <a:lnTo>
                  <a:pt x="91439" y="740156"/>
                </a:lnTo>
                <a:close/>
              </a:path>
            </a:pathLst>
          </a:custGeom>
          <a:solidFill>
            <a:srgbClr val="855D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2066544" y="3203448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39" h="831850">
                <a:moveTo>
                  <a:pt x="30480" y="740156"/>
                </a:moveTo>
                <a:lnTo>
                  <a:pt x="0" y="740156"/>
                </a:lnTo>
                <a:lnTo>
                  <a:pt x="45719" y="831595"/>
                </a:lnTo>
                <a:lnTo>
                  <a:pt x="83819" y="755395"/>
                </a:lnTo>
                <a:lnTo>
                  <a:pt x="30480" y="755395"/>
                </a:lnTo>
                <a:lnTo>
                  <a:pt x="30480" y="740156"/>
                </a:lnTo>
                <a:close/>
              </a:path>
              <a:path w="91439" h="831850">
                <a:moveTo>
                  <a:pt x="60960" y="0"/>
                </a:moveTo>
                <a:lnTo>
                  <a:pt x="30480" y="0"/>
                </a:lnTo>
                <a:lnTo>
                  <a:pt x="30480" y="755395"/>
                </a:lnTo>
                <a:lnTo>
                  <a:pt x="60960" y="755395"/>
                </a:lnTo>
                <a:lnTo>
                  <a:pt x="60960" y="0"/>
                </a:lnTo>
                <a:close/>
              </a:path>
              <a:path w="91439" h="831850">
                <a:moveTo>
                  <a:pt x="91439" y="740156"/>
                </a:moveTo>
                <a:lnTo>
                  <a:pt x="60960" y="740156"/>
                </a:lnTo>
                <a:lnTo>
                  <a:pt x="60960" y="755395"/>
                </a:lnTo>
                <a:lnTo>
                  <a:pt x="83819" y="755395"/>
                </a:lnTo>
                <a:lnTo>
                  <a:pt x="91439" y="740156"/>
                </a:lnTo>
                <a:close/>
              </a:path>
            </a:pathLst>
          </a:custGeom>
          <a:solidFill>
            <a:srgbClr val="855D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438912" y="3203448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40" h="831850">
                <a:moveTo>
                  <a:pt x="30479" y="740156"/>
                </a:moveTo>
                <a:lnTo>
                  <a:pt x="0" y="740156"/>
                </a:lnTo>
                <a:lnTo>
                  <a:pt x="45719" y="831595"/>
                </a:lnTo>
                <a:lnTo>
                  <a:pt x="83820" y="755395"/>
                </a:lnTo>
                <a:lnTo>
                  <a:pt x="30479" y="755395"/>
                </a:lnTo>
                <a:lnTo>
                  <a:pt x="30479" y="740156"/>
                </a:lnTo>
                <a:close/>
              </a:path>
              <a:path w="91440" h="831850">
                <a:moveTo>
                  <a:pt x="60959" y="0"/>
                </a:moveTo>
                <a:lnTo>
                  <a:pt x="30479" y="0"/>
                </a:lnTo>
                <a:lnTo>
                  <a:pt x="30479" y="755395"/>
                </a:lnTo>
                <a:lnTo>
                  <a:pt x="60959" y="755395"/>
                </a:lnTo>
                <a:lnTo>
                  <a:pt x="60959" y="0"/>
                </a:lnTo>
                <a:close/>
              </a:path>
              <a:path w="91440" h="831850">
                <a:moveTo>
                  <a:pt x="91439" y="740156"/>
                </a:moveTo>
                <a:lnTo>
                  <a:pt x="60959" y="740156"/>
                </a:lnTo>
                <a:lnTo>
                  <a:pt x="60959" y="755395"/>
                </a:lnTo>
                <a:lnTo>
                  <a:pt x="83820" y="755395"/>
                </a:lnTo>
                <a:lnTo>
                  <a:pt x="91439" y="740156"/>
                </a:lnTo>
                <a:close/>
              </a:path>
            </a:pathLst>
          </a:custGeom>
          <a:solidFill>
            <a:srgbClr val="A18E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905255" y="3203448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40" h="831850">
                <a:moveTo>
                  <a:pt x="30480" y="740156"/>
                </a:moveTo>
                <a:lnTo>
                  <a:pt x="0" y="740156"/>
                </a:lnTo>
                <a:lnTo>
                  <a:pt x="45719" y="831595"/>
                </a:lnTo>
                <a:lnTo>
                  <a:pt x="83820" y="755395"/>
                </a:lnTo>
                <a:lnTo>
                  <a:pt x="30480" y="755395"/>
                </a:lnTo>
                <a:lnTo>
                  <a:pt x="30480" y="740156"/>
                </a:lnTo>
                <a:close/>
              </a:path>
              <a:path w="91440" h="831850">
                <a:moveTo>
                  <a:pt x="60959" y="0"/>
                </a:moveTo>
                <a:lnTo>
                  <a:pt x="30480" y="0"/>
                </a:lnTo>
                <a:lnTo>
                  <a:pt x="30480" y="755395"/>
                </a:lnTo>
                <a:lnTo>
                  <a:pt x="60959" y="755395"/>
                </a:lnTo>
                <a:lnTo>
                  <a:pt x="60959" y="0"/>
                </a:lnTo>
                <a:close/>
              </a:path>
              <a:path w="91440" h="831850">
                <a:moveTo>
                  <a:pt x="91440" y="740156"/>
                </a:moveTo>
                <a:lnTo>
                  <a:pt x="60959" y="740156"/>
                </a:lnTo>
                <a:lnTo>
                  <a:pt x="60959" y="755395"/>
                </a:lnTo>
                <a:lnTo>
                  <a:pt x="83820" y="755395"/>
                </a:lnTo>
                <a:lnTo>
                  <a:pt x="91440" y="740156"/>
                </a:lnTo>
                <a:close/>
              </a:path>
            </a:pathLst>
          </a:custGeom>
          <a:solidFill>
            <a:srgbClr val="A18E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371600" y="3203448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40" h="831850">
                <a:moveTo>
                  <a:pt x="30480" y="740156"/>
                </a:moveTo>
                <a:lnTo>
                  <a:pt x="0" y="740156"/>
                </a:lnTo>
                <a:lnTo>
                  <a:pt x="45719" y="831595"/>
                </a:lnTo>
                <a:lnTo>
                  <a:pt x="83820" y="755395"/>
                </a:lnTo>
                <a:lnTo>
                  <a:pt x="30480" y="755395"/>
                </a:lnTo>
                <a:lnTo>
                  <a:pt x="30480" y="740156"/>
                </a:lnTo>
                <a:close/>
              </a:path>
              <a:path w="91440" h="831850">
                <a:moveTo>
                  <a:pt x="60959" y="0"/>
                </a:moveTo>
                <a:lnTo>
                  <a:pt x="30480" y="0"/>
                </a:lnTo>
                <a:lnTo>
                  <a:pt x="30480" y="755395"/>
                </a:lnTo>
                <a:lnTo>
                  <a:pt x="60959" y="755395"/>
                </a:lnTo>
                <a:lnTo>
                  <a:pt x="60959" y="0"/>
                </a:lnTo>
                <a:close/>
              </a:path>
              <a:path w="91440" h="831850">
                <a:moveTo>
                  <a:pt x="91440" y="740156"/>
                </a:moveTo>
                <a:lnTo>
                  <a:pt x="60959" y="740156"/>
                </a:lnTo>
                <a:lnTo>
                  <a:pt x="60959" y="755395"/>
                </a:lnTo>
                <a:lnTo>
                  <a:pt x="83820" y="755395"/>
                </a:lnTo>
                <a:lnTo>
                  <a:pt x="91440" y="740156"/>
                </a:lnTo>
                <a:close/>
              </a:path>
            </a:pathLst>
          </a:custGeom>
          <a:solidFill>
            <a:srgbClr val="A18E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837944" y="3203448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39" h="831850">
                <a:moveTo>
                  <a:pt x="30480" y="740156"/>
                </a:moveTo>
                <a:lnTo>
                  <a:pt x="0" y="740156"/>
                </a:lnTo>
                <a:lnTo>
                  <a:pt x="45719" y="831595"/>
                </a:lnTo>
                <a:lnTo>
                  <a:pt x="83819" y="755395"/>
                </a:lnTo>
                <a:lnTo>
                  <a:pt x="30480" y="755395"/>
                </a:lnTo>
                <a:lnTo>
                  <a:pt x="30480" y="740156"/>
                </a:lnTo>
                <a:close/>
              </a:path>
              <a:path w="91439" h="831850">
                <a:moveTo>
                  <a:pt x="60960" y="0"/>
                </a:moveTo>
                <a:lnTo>
                  <a:pt x="30480" y="0"/>
                </a:lnTo>
                <a:lnTo>
                  <a:pt x="30480" y="755395"/>
                </a:lnTo>
                <a:lnTo>
                  <a:pt x="60960" y="755395"/>
                </a:lnTo>
                <a:lnTo>
                  <a:pt x="60960" y="0"/>
                </a:lnTo>
                <a:close/>
              </a:path>
              <a:path w="91439" h="831850">
                <a:moveTo>
                  <a:pt x="91439" y="740156"/>
                </a:moveTo>
                <a:lnTo>
                  <a:pt x="60960" y="740156"/>
                </a:lnTo>
                <a:lnTo>
                  <a:pt x="60960" y="755395"/>
                </a:lnTo>
                <a:lnTo>
                  <a:pt x="83819" y="755395"/>
                </a:lnTo>
                <a:lnTo>
                  <a:pt x="91439" y="740156"/>
                </a:lnTo>
                <a:close/>
              </a:path>
            </a:pathLst>
          </a:custGeom>
          <a:solidFill>
            <a:srgbClr val="A18E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2514600" y="3212592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39" h="831850">
                <a:moveTo>
                  <a:pt x="30480" y="740156"/>
                </a:moveTo>
                <a:lnTo>
                  <a:pt x="0" y="740156"/>
                </a:lnTo>
                <a:lnTo>
                  <a:pt x="45719" y="831596"/>
                </a:lnTo>
                <a:lnTo>
                  <a:pt x="83819" y="755396"/>
                </a:lnTo>
                <a:lnTo>
                  <a:pt x="30480" y="755396"/>
                </a:lnTo>
                <a:lnTo>
                  <a:pt x="30480" y="740156"/>
                </a:lnTo>
                <a:close/>
              </a:path>
              <a:path w="91439" h="831850">
                <a:moveTo>
                  <a:pt x="60960" y="0"/>
                </a:moveTo>
                <a:lnTo>
                  <a:pt x="30480" y="0"/>
                </a:lnTo>
                <a:lnTo>
                  <a:pt x="30480" y="755396"/>
                </a:lnTo>
                <a:lnTo>
                  <a:pt x="60960" y="755396"/>
                </a:lnTo>
                <a:lnTo>
                  <a:pt x="60960" y="0"/>
                </a:lnTo>
                <a:close/>
              </a:path>
              <a:path w="91439" h="831850">
                <a:moveTo>
                  <a:pt x="91439" y="740156"/>
                </a:moveTo>
                <a:lnTo>
                  <a:pt x="60960" y="740156"/>
                </a:lnTo>
                <a:lnTo>
                  <a:pt x="60960" y="755396"/>
                </a:lnTo>
                <a:lnTo>
                  <a:pt x="83819" y="755396"/>
                </a:lnTo>
                <a:lnTo>
                  <a:pt x="91439" y="740156"/>
                </a:lnTo>
                <a:close/>
              </a:path>
            </a:pathLst>
          </a:custGeom>
          <a:solidFill>
            <a:srgbClr val="855D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2980944" y="3212592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39" h="831850">
                <a:moveTo>
                  <a:pt x="30480" y="740156"/>
                </a:moveTo>
                <a:lnTo>
                  <a:pt x="0" y="740156"/>
                </a:lnTo>
                <a:lnTo>
                  <a:pt x="45719" y="831596"/>
                </a:lnTo>
                <a:lnTo>
                  <a:pt x="83819" y="755396"/>
                </a:lnTo>
                <a:lnTo>
                  <a:pt x="30480" y="755396"/>
                </a:lnTo>
                <a:lnTo>
                  <a:pt x="30480" y="740156"/>
                </a:lnTo>
                <a:close/>
              </a:path>
              <a:path w="91439" h="831850">
                <a:moveTo>
                  <a:pt x="60960" y="0"/>
                </a:moveTo>
                <a:lnTo>
                  <a:pt x="30480" y="0"/>
                </a:lnTo>
                <a:lnTo>
                  <a:pt x="30480" y="755396"/>
                </a:lnTo>
                <a:lnTo>
                  <a:pt x="60960" y="755396"/>
                </a:lnTo>
                <a:lnTo>
                  <a:pt x="60960" y="0"/>
                </a:lnTo>
                <a:close/>
              </a:path>
              <a:path w="91439" h="831850">
                <a:moveTo>
                  <a:pt x="91439" y="740156"/>
                </a:moveTo>
                <a:lnTo>
                  <a:pt x="60960" y="740156"/>
                </a:lnTo>
                <a:lnTo>
                  <a:pt x="60960" y="755396"/>
                </a:lnTo>
                <a:lnTo>
                  <a:pt x="83819" y="755396"/>
                </a:lnTo>
                <a:lnTo>
                  <a:pt x="91439" y="740156"/>
                </a:lnTo>
                <a:close/>
              </a:path>
            </a:pathLst>
          </a:custGeom>
          <a:solidFill>
            <a:srgbClr val="855D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3447288" y="3212592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39" h="831850">
                <a:moveTo>
                  <a:pt x="30479" y="740156"/>
                </a:moveTo>
                <a:lnTo>
                  <a:pt x="0" y="740156"/>
                </a:lnTo>
                <a:lnTo>
                  <a:pt x="45720" y="831596"/>
                </a:lnTo>
                <a:lnTo>
                  <a:pt x="83820" y="755396"/>
                </a:lnTo>
                <a:lnTo>
                  <a:pt x="30479" y="755396"/>
                </a:lnTo>
                <a:lnTo>
                  <a:pt x="30479" y="740156"/>
                </a:lnTo>
                <a:close/>
              </a:path>
              <a:path w="91439" h="831850">
                <a:moveTo>
                  <a:pt x="60960" y="0"/>
                </a:moveTo>
                <a:lnTo>
                  <a:pt x="30479" y="0"/>
                </a:lnTo>
                <a:lnTo>
                  <a:pt x="30479" y="755396"/>
                </a:lnTo>
                <a:lnTo>
                  <a:pt x="60960" y="755396"/>
                </a:lnTo>
                <a:lnTo>
                  <a:pt x="60960" y="0"/>
                </a:lnTo>
                <a:close/>
              </a:path>
              <a:path w="91439" h="831850">
                <a:moveTo>
                  <a:pt x="91439" y="740156"/>
                </a:moveTo>
                <a:lnTo>
                  <a:pt x="60960" y="740156"/>
                </a:lnTo>
                <a:lnTo>
                  <a:pt x="60960" y="755396"/>
                </a:lnTo>
                <a:lnTo>
                  <a:pt x="83820" y="755396"/>
                </a:lnTo>
                <a:lnTo>
                  <a:pt x="91439" y="740156"/>
                </a:lnTo>
                <a:close/>
              </a:path>
            </a:pathLst>
          </a:custGeom>
          <a:solidFill>
            <a:srgbClr val="855D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3913632" y="3212592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39" h="831850">
                <a:moveTo>
                  <a:pt x="30479" y="740156"/>
                </a:moveTo>
                <a:lnTo>
                  <a:pt x="0" y="740156"/>
                </a:lnTo>
                <a:lnTo>
                  <a:pt x="45719" y="831596"/>
                </a:lnTo>
                <a:lnTo>
                  <a:pt x="83819" y="755396"/>
                </a:lnTo>
                <a:lnTo>
                  <a:pt x="30479" y="755396"/>
                </a:lnTo>
                <a:lnTo>
                  <a:pt x="30479" y="740156"/>
                </a:lnTo>
                <a:close/>
              </a:path>
              <a:path w="91439" h="831850">
                <a:moveTo>
                  <a:pt x="60959" y="0"/>
                </a:moveTo>
                <a:lnTo>
                  <a:pt x="30479" y="0"/>
                </a:lnTo>
                <a:lnTo>
                  <a:pt x="30479" y="755396"/>
                </a:lnTo>
                <a:lnTo>
                  <a:pt x="60959" y="755396"/>
                </a:lnTo>
                <a:lnTo>
                  <a:pt x="60959" y="0"/>
                </a:lnTo>
                <a:close/>
              </a:path>
              <a:path w="91439" h="831850">
                <a:moveTo>
                  <a:pt x="91439" y="740156"/>
                </a:moveTo>
                <a:lnTo>
                  <a:pt x="60959" y="740156"/>
                </a:lnTo>
                <a:lnTo>
                  <a:pt x="60959" y="755396"/>
                </a:lnTo>
                <a:lnTo>
                  <a:pt x="83819" y="755396"/>
                </a:lnTo>
                <a:lnTo>
                  <a:pt x="91439" y="740156"/>
                </a:lnTo>
                <a:close/>
              </a:path>
            </a:pathLst>
          </a:custGeom>
          <a:solidFill>
            <a:srgbClr val="855D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2286000" y="3212592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39" h="831850">
                <a:moveTo>
                  <a:pt x="30480" y="740156"/>
                </a:moveTo>
                <a:lnTo>
                  <a:pt x="0" y="740156"/>
                </a:lnTo>
                <a:lnTo>
                  <a:pt x="45719" y="831596"/>
                </a:lnTo>
                <a:lnTo>
                  <a:pt x="83819" y="755396"/>
                </a:lnTo>
                <a:lnTo>
                  <a:pt x="30480" y="755396"/>
                </a:lnTo>
                <a:lnTo>
                  <a:pt x="30480" y="740156"/>
                </a:lnTo>
                <a:close/>
              </a:path>
              <a:path w="91439" h="831850">
                <a:moveTo>
                  <a:pt x="60960" y="0"/>
                </a:moveTo>
                <a:lnTo>
                  <a:pt x="30480" y="0"/>
                </a:lnTo>
                <a:lnTo>
                  <a:pt x="30480" y="755396"/>
                </a:lnTo>
                <a:lnTo>
                  <a:pt x="60960" y="755396"/>
                </a:lnTo>
                <a:lnTo>
                  <a:pt x="60960" y="0"/>
                </a:lnTo>
                <a:close/>
              </a:path>
              <a:path w="91439" h="831850">
                <a:moveTo>
                  <a:pt x="91439" y="740156"/>
                </a:moveTo>
                <a:lnTo>
                  <a:pt x="60960" y="740156"/>
                </a:lnTo>
                <a:lnTo>
                  <a:pt x="60960" y="755396"/>
                </a:lnTo>
                <a:lnTo>
                  <a:pt x="83819" y="755396"/>
                </a:lnTo>
                <a:lnTo>
                  <a:pt x="91439" y="740156"/>
                </a:lnTo>
                <a:close/>
              </a:path>
            </a:pathLst>
          </a:custGeom>
          <a:solidFill>
            <a:srgbClr val="A18E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2752344" y="3212592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39" h="831850">
                <a:moveTo>
                  <a:pt x="30480" y="740156"/>
                </a:moveTo>
                <a:lnTo>
                  <a:pt x="0" y="740156"/>
                </a:lnTo>
                <a:lnTo>
                  <a:pt x="45719" y="831596"/>
                </a:lnTo>
                <a:lnTo>
                  <a:pt x="83819" y="755396"/>
                </a:lnTo>
                <a:lnTo>
                  <a:pt x="30480" y="755396"/>
                </a:lnTo>
                <a:lnTo>
                  <a:pt x="30480" y="740156"/>
                </a:lnTo>
                <a:close/>
              </a:path>
              <a:path w="91439" h="831850">
                <a:moveTo>
                  <a:pt x="60960" y="0"/>
                </a:moveTo>
                <a:lnTo>
                  <a:pt x="30480" y="0"/>
                </a:lnTo>
                <a:lnTo>
                  <a:pt x="30480" y="755396"/>
                </a:lnTo>
                <a:lnTo>
                  <a:pt x="60960" y="755396"/>
                </a:lnTo>
                <a:lnTo>
                  <a:pt x="60960" y="0"/>
                </a:lnTo>
                <a:close/>
              </a:path>
              <a:path w="91439" h="831850">
                <a:moveTo>
                  <a:pt x="91439" y="740156"/>
                </a:moveTo>
                <a:lnTo>
                  <a:pt x="60960" y="740156"/>
                </a:lnTo>
                <a:lnTo>
                  <a:pt x="60960" y="755396"/>
                </a:lnTo>
                <a:lnTo>
                  <a:pt x="83819" y="755396"/>
                </a:lnTo>
                <a:lnTo>
                  <a:pt x="91439" y="740156"/>
                </a:lnTo>
                <a:close/>
              </a:path>
            </a:pathLst>
          </a:custGeom>
          <a:solidFill>
            <a:srgbClr val="A18E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3218688" y="3212592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39" h="831850">
                <a:moveTo>
                  <a:pt x="30480" y="740156"/>
                </a:moveTo>
                <a:lnTo>
                  <a:pt x="0" y="740156"/>
                </a:lnTo>
                <a:lnTo>
                  <a:pt x="45720" y="831596"/>
                </a:lnTo>
                <a:lnTo>
                  <a:pt x="83820" y="755396"/>
                </a:lnTo>
                <a:lnTo>
                  <a:pt x="30480" y="755396"/>
                </a:lnTo>
                <a:lnTo>
                  <a:pt x="30480" y="740156"/>
                </a:lnTo>
                <a:close/>
              </a:path>
              <a:path w="91439" h="831850">
                <a:moveTo>
                  <a:pt x="60960" y="0"/>
                </a:moveTo>
                <a:lnTo>
                  <a:pt x="30480" y="0"/>
                </a:lnTo>
                <a:lnTo>
                  <a:pt x="30480" y="755396"/>
                </a:lnTo>
                <a:lnTo>
                  <a:pt x="60960" y="755396"/>
                </a:lnTo>
                <a:lnTo>
                  <a:pt x="60960" y="0"/>
                </a:lnTo>
                <a:close/>
              </a:path>
              <a:path w="91439" h="831850">
                <a:moveTo>
                  <a:pt x="91439" y="740156"/>
                </a:moveTo>
                <a:lnTo>
                  <a:pt x="60960" y="740156"/>
                </a:lnTo>
                <a:lnTo>
                  <a:pt x="60960" y="755396"/>
                </a:lnTo>
                <a:lnTo>
                  <a:pt x="83820" y="755396"/>
                </a:lnTo>
                <a:lnTo>
                  <a:pt x="91439" y="740156"/>
                </a:lnTo>
                <a:close/>
              </a:path>
            </a:pathLst>
          </a:custGeom>
          <a:solidFill>
            <a:srgbClr val="A18E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3685032" y="3212592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39" h="831850">
                <a:moveTo>
                  <a:pt x="30479" y="740156"/>
                </a:moveTo>
                <a:lnTo>
                  <a:pt x="0" y="740156"/>
                </a:lnTo>
                <a:lnTo>
                  <a:pt x="45719" y="831596"/>
                </a:lnTo>
                <a:lnTo>
                  <a:pt x="83819" y="755396"/>
                </a:lnTo>
                <a:lnTo>
                  <a:pt x="30479" y="755396"/>
                </a:lnTo>
                <a:lnTo>
                  <a:pt x="30479" y="740156"/>
                </a:lnTo>
                <a:close/>
              </a:path>
              <a:path w="91439" h="831850">
                <a:moveTo>
                  <a:pt x="60959" y="0"/>
                </a:moveTo>
                <a:lnTo>
                  <a:pt x="30479" y="0"/>
                </a:lnTo>
                <a:lnTo>
                  <a:pt x="30479" y="755396"/>
                </a:lnTo>
                <a:lnTo>
                  <a:pt x="60959" y="755396"/>
                </a:lnTo>
                <a:lnTo>
                  <a:pt x="60959" y="0"/>
                </a:lnTo>
                <a:close/>
              </a:path>
              <a:path w="91439" h="831850">
                <a:moveTo>
                  <a:pt x="91439" y="740156"/>
                </a:moveTo>
                <a:lnTo>
                  <a:pt x="60959" y="740156"/>
                </a:lnTo>
                <a:lnTo>
                  <a:pt x="60959" y="755396"/>
                </a:lnTo>
                <a:lnTo>
                  <a:pt x="83819" y="755396"/>
                </a:lnTo>
                <a:lnTo>
                  <a:pt x="91439" y="740156"/>
                </a:lnTo>
                <a:close/>
              </a:path>
            </a:pathLst>
          </a:custGeom>
          <a:solidFill>
            <a:srgbClr val="A18E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4361688" y="3212592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39" h="831850">
                <a:moveTo>
                  <a:pt x="30479" y="740156"/>
                </a:moveTo>
                <a:lnTo>
                  <a:pt x="0" y="740156"/>
                </a:lnTo>
                <a:lnTo>
                  <a:pt x="45720" y="831596"/>
                </a:lnTo>
                <a:lnTo>
                  <a:pt x="83820" y="755396"/>
                </a:lnTo>
                <a:lnTo>
                  <a:pt x="30479" y="755396"/>
                </a:lnTo>
                <a:lnTo>
                  <a:pt x="30479" y="740156"/>
                </a:lnTo>
                <a:close/>
              </a:path>
              <a:path w="91439" h="831850">
                <a:moveTo>
                  <a:pt x="60960" y="0"/>
                </a:moveTo>
                <a:lnTo>
                  <a:pt x="30479" y="0"/>
                </a:lnTo>
                <a:lnTo>
                  <a:pt x="30479" y="755396"/>
                </a:lnTo>
                <a:lnTo>
                  <a:pt x="60960" y="755396"/>
                </a:lnTo>
                <a:lnTo>
                  <a:pt x="60960" y="0"/>
                </a:lnTo>
                <a:close/>
              </a:path>
              <a:path w="91439" h="831850">
                <a:moveTo>
                  <a:pt x="91439" y="740156"/>
                </a:moveTo>
                <a:lnTo>
                  <a:pt x="60960" y="740156"/>
                </a:lnTo>
                <a:lnTo>
                  <a:pt x="60960" y="755396"/>
                </a:lnTo>
                <a:lnTo>
                  <a:pt x="83820" y="755396"/>
                </a:lnTo>
                <a:lnTo>
                  <a:pt x="91439" y="740156"/>
                </a:lnTo>
                <a:close/>
              </a:path>
            </a:pathLst>
          </a:custGeom>
          <a:solidFill>
            <a:srgbClr val="855D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4828032" y="3212592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39" h="831850">
                <a:moveTo>
                  <a:pt x="30479" y="740156"/>
                </a:moveTo>
                <a:lnTo>
                  <a:pt x="0" y="740156"/>
                </a:lnTo>
                <a:lnTo>
                  <a:pt x="45719" y="831596"/>
                </a:lnTo>
                <a:lnTo>
                  <a:pt x="83819" y="755396"/>
                </a:lnTo>
                <a:lnTo>
                  <a:pt x="30479" y="755396"/>
                </a:lnTo>
                <a:lnTo>
                  <a:pt x="30479" y="740156"/>
                </a:lnTo>
                <a:close/>
              </a:path>
              <a:path w="91439" h="831850">
                <a:moveTo>
                  <a:pt x="60959" y="0"/>
                </a:moveTo>
                <a:lnTo>
                  <a:pt x="30479" y="0"/>
                </a:lnTo>
                <a:lnTo>
                  <a:pt x="30479" y="755396"/>
                </a:lnTo>
                <a:lnTo>
                  <a:pt x="60959" y="755396"/>
                </a:lnTo>
                <a:lnTo>
                  <a:pt x="60959" y="0"/>
                </a:lnTo>
                <a:close/>
              </a:path>
              <a:path w="91439" h="831850">
                <a:moveTo>
                  <a:pt x="91439" y="740156"/>
                </a:moveTo>
                <a:lnTo>
                  <a:pt x="60959" y="740156"/>
                </a:lnTo>
                <a:lnTo>
                  <a:pt x="60959" y="755396"/>
                </a:lnTo>
                <a:lnTo>
                  <a:pt x="83819" y="755396"/>
                </a:lnTo>
                <a:lnTo>
                  <a:pt x="91439" y="740156"/>
                </a:lnTo>
                <a:close/>
              </a:path>
            </a:pathLst>
          </a:custGeom>
          <a:solidFill>
            <a:srgbClr val="855D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5294376" y="3212592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39" h="831850">
                <a:moveTo>
                  <a:pt x="30479" y="740156"/>
                </a:moveTo>
                <a:lnTo>
                  <a:pt x="0" y="740156"/>
                </a:lnTo>
                <a:lnTo>
                  <a:pt x="45720" y="831596"/>
                </a:lnTo>
                <a:lnTo>
                  <a:pt x="83820" y="755396"/>
                </a:lnTo>
                <a:lnTo>
                  <a:pt x="30479" y="755396"/>
                </a:lnTo>
                <a:lnTo>
                  <a:pt x="30479" y="740156"/>
                </a:lnTo>
                <a:close/>
              </a:path>
              <a:path w="91439" h="831850">
                <a:moveTo>
                  <a:pt x="60960" y="0"/>
                </a:moveTo>
                <a:lnTo>
                  <a:pt x="30479" y="0"/>
                </a:lnTo>
                <a:lnTo>
                  <a:pt x="30479" y="755396"/>
                </a:lnTo>
                <a:lnTo>
                  <a:pt x="60960" y="755396"/>
                </a:lnTo>
                <a:lnTo>
                  <a:pt x="60960" y="0"/>
                </a:lnTo>
                <a:close/>
              </a:path>
              <a:path w="91439" h="831850">
                <a:moveTo>
                  <a:pt x="91439" y="740156"/>
                </a:moveTo>
                <a:lnTo>
                  <a:pt x="60960" y="740156"/>
                </a:lnTo>
                <a:lnTo>
                  <a:pt x="60960" y="755396"/>
                </a:lnTo>
                <a:lnTo>
                  <a:pt x="83820" y="755396"/>
                </a:lnTo>
                <a:lnTo>
                  <a:pt x="91439" y="740156"/>
                </a:lnTo>
                <a:close/>
              </a:path>
            </a:pathLst>
          </a:custGeom>
          <a:solidFill>
            <a:srgbClr val="855D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5760720" y="3212592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39" h="831850">
                <a:moveTo>
                  <a:pt x="30479" y="740156"/>
                </a:moveTo>
                <a:lnTo>
                  <a:pt x="0" y="740156"/>
                </a:lnTo>
                <a:lnTo>
                  <a:pt x="45719" y="831596"/>
                </a:lnTo>
                <a:lnTo>
                  <a:pt x="83819" y="755396"/>
                </a:lnTo>
                <a:lnTo>
                  <a:pt x="30479" y="755396"/>
                </a:lnTo>
                <a:lnTo>
                  <a:pt x="30479" y="740156"/>
                </a:lnTo>
                <a:close/>
              </a:path>
              <a:path w="91439" h="831850">
                <a:moveTo>
                  <a:pt x="60959" y="0"/>
                </a:moveTo>
                <a:lnTo>
                  <a:pt x="30479" y="0"/>
                </a:lnTo>
                <a:lnTo>
                  <a:pt x="30479" y="755396"/>
                </a:lnTo>
                <a:lnTo>
                  <a:pt x="60959" y="755396"/>
                </a:lnTo>
                <a:lnTo>
                  <a:pt x="60959" y="0"/>
                </a:lnTo>
                <a:close/>
              </a:path>
              <a:path w="91439" h="831850">
                <a:moveTo>
                  <a:pt x="91439" y="740156"/>
                </a:moveTo>
                <a:lnTo>
                  <a:pt x="60959" y="740156"/>
                </a:lnTo>
                <a:lnTo>
                  <a:pt x="60959" y="755396"/>
                </a:lnTo>
                <a:lnTo>
                  <a:pt x="83819" y="755396"/>
                </a:lnTo>
                <a:lnTo>
                  <a:pt x="91439" y="740156"/>
                </a:lnTo>
                <a:close/>
              </a:path>
            </a:pathLst>
          </a:custGeom>
          <a:solidFill>
            <a:srgbClr val="855D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4133088" y="3212592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39" h="831850">
                <a:moveTo>
                  <a:pt x="30479" y="740156"/>
                </a:moveTo>
                <a:lnTo>
                  <a:pt x="0" y="740156"/>
                </a:lnTo>
                <a:lnTo>
                  <a:pt x="45720" y="831596"/>
                </a:lnTo>
                <a:lnTo>
                  <a:pt x="83820" y="755396"/>
                </a:lnTo>
                <a:lnTo>
                  <a:pt x="30479" y="755396"/>
                </a:lnTo>
                <a:lnTo>
                  <a:pt x="30479" y="740156"/>
                </a:lnTo>
                <a:close/>
              </a:path>
              <a:path w="91439" h="831850">
                <a:moveTo>
                  <a:pt x="60960" y="0"/>
                </a:moveTo>
                <a:lnTo>
                  <a:pt x="30479" y="0"/>
                </a:lnTo>
                <a:lnTo>
                  <a:pt x="30479" y="755396"/>
                </a:lnTo>
                <a:lnTo>
                  <a:pt x="60960" y="755396"/>
                </a:lnTo>
                <a:lnTo>
                  <a:pt x="60960" y="0"/>
                </a:lnTo>
                <a:close/>
              </a:path>
              <a:path w="91439" h="831850">
                <a:moveTo>
                  <a:pt x="91439" y="740156"/>
                </a:moveTo>
                <a:lnTo>
                  <a:pt x="60960" y="740156"/>
                </a:lnTo>
                <a:lnTo>
                  <a:pt x="60960" y="755396"/>
                </a:lnTo>
                <a:lnTo>
                  <a:pt x="83820" y="755396"/>
                </a:lnTo>
                <a:lnTo>
                  <a:pt x="91439" y="740156"/>
                </a:lnTo>
                <a:close/>
              </a:path>
            </a:pathLst>
          </a:custGeom>
          <a:solidFill>
            <a:srgbClr val="A18E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4599432" y="3212592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39" h="831850">
                <a:moveTo>
                  <a:pt x="30479" y="740156"/>
                </a:moveTo>
                <a:lnTo>
                  <a:pt x="0" y="740156"/>
                </a:lnTo>
                <a:lnTo>
                  <a:pt x="45719" y="831596"/>
                </a:lnTo>
                <a:lnTo>
                  <a:pt x="83819" y="755396"/>
                </a:lnTo>
                <a:lnTo>
                  <a:pt x="30479" y="755396"/>
                </a:lnTo>
                <a:lnTo>
                  <a:pt x="30479" y="740156"/>
                </a:lnTo>
                <a:close/>
              </a:path>
              <a:path w="91439" h="831850">
                <a:moveTo>
                  <a:pt x="60959" y="0"/>
                </a:moveTo>
                <a:lnTo>
                  <a:pt x="30479" y="0"/>
                </a:lnTo>
                <a:lnTo>
                  <a:pt x="30479" y="755396"/>
                </a:lnTo>
                <a:lnTo>
                  <a:pt x="60959" y="755396"/>
                </a:lnTo>
                <a:lnTo>
                  <a:pt x="60959" y="0"/>
                </a:lnTo>
                <a:close/>
              </a:path>
              <a:path w="91439" h="831850">
                <a:moveTo>
                  <a:pt x="91439" y="740156"/>
                </a:moveTo>
                <a:lnTo>
                  <a:pt x="60959" y="740156"/>
                </a:lnTo>
                <a:lnTo>
                  <a:pt x="60959" y="755396"/>
                </a:lnTo>
                <a:lnTo>
                  <a:pt x="83819" y="755396"/>
                </a:lnTo>
                <a:lnTo>
                  <a:pt x="91439" y="740156"/>
                </a:lnTo>
                <a:close/>
              </a:path>
            </a:pathLst>
          </a:custGeom>
          <a:solidFill>
            <a:srgbClr val="A18E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5065776" y="3212592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39" h="831850">
                <a:moveTo>
                  <a:pt x="30479" y="740156"/>
                </a:moveTo>
                <a:lnTo>
                  <a:pt x="0" y="740156"/>
                </a:lnTo>
                <a:lnTo>
                  <a:pt x="45720" y="831596"/>
                </a:lnTo>
                <a:lnTo>
                  <a:pt x="83820" y="755396"/>
                </a:lnTo>
                <a:lnTo>
                  <a:pt x="30479" y="755396"/>
                </a:lnTo>
                <a:lnTo>
                  <a:pt x="30479" y="740156"/>
                </a:lnTo>
                <a:close/>
              </a:path>
              <a:path w="91439" h="831850">
                <a:moveTo>
                  <a:pt x="60960" y="0"/>
                </a:moveTo>
                <a:lnTo>
                  <a:pt x="30479" y="0"/>
                </a:lnTo>
                <a:lnTo>
                  <a:pt x="30479" y="755396"/>
                </a:lnTo>
                <a:lnTo>
                  <a:pt x="60960" y="755396"/>
                </a:lnTo>
                <a:lnTo>
                  <a:pt x="60960" y="0"/>
                </a:lnTo>
                <a:close/>
              </a:path>
              <a:path w="91439" h="831850">
                <a:moveTo>
                  <a:pt x="91439" y="740156"/>
                </a:moveTo>
                <a:lnTo>
                  <a:pt x="60960" y="740156"/>
                </a:lnTo>
                <a:lnTo>
                  <a:pt x="60960" y="755396"/>
                </a:lnTo>
                <a:lnTo>
                  <a:pt x="83820" y="755396"/>
                </a:lnTo>
                <a:lnTo>
                  <a:pt x="91439" y="740156"/>
                </a:lnTo>
                <a:close/>
              </a:path>
            </a:pathLst>
          </a:custGeom>
          <a:solidFill>
            <a:srgbClr val="A18E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5532120" y="3212592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39" h="831850">
                <a:moveTo>
                  <a:pt x="30479" y="740156"/>
                </a:moveTo>
                <a:lnTo>
                  <a:pt x="0" y="740156"/>
                </a:lnTo>
                <a:lnTo>
                  <a:pt x="45719" y="831596"/>
                </a:lnTo>
                <a:lnTo>
                  <a:pt x="83819" y="755396"/>
                </a:lnTo>
                <a:lnTo>
                  <a:pt x="30479" y="755396"/>
                </a:lnTo>
                <a:lnTo>
                  <a:pt x="30479" y="740156"/>
                </a:lnTo>
                <a:close/>
              </a:path>
              <a:path w="91439" h="831850">
                <a:moveTo>
                  <a:pt x="60959" y="0"/>
                </a:moveTo>
                <a:lnTo>
                  <a:pt x="30479" y="0"/>
                </a:lnTo>
                <a:lnTo>
                  <a:pt x="30479" y="755396"/>
                </a:lnTo>
                <a:lnTo>
                  <a:pt x="60959" y="755396"/>
                </a:lnTo>
                <a:lnTo>
                  <a:pt x="60959" y="0"/>
                </a:lnTo>
                <a:close/>
              </a:path>
              <a:path w="91439" h="831850">
                <a:moveTo>
                  <a:pt x="91439" y="740156"/>
                </a:moveTo>
                <a:lnTo>
                  <a:pt x="60959" y="740156"/>
                </a:lnTo>
                <a:lnTo>
                  <a:pt x="60959" y="755396"/>
                </a:lnTo>
                <a:lnTo>
                  <a:pt x="83819" y="755396"/>
                </a:lnTo>
                <a:lnTo>
                  <a:pt x="91439" y="740156"/>
                </a:lnTo>
                <a:close/>
              </a:path>
            </a:pathLst>
          </a:custGeom>
          <a:solidFill>
            <a:srgbClr val="A18E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6208776" y="3224783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39" h="831850">
                <a:moveTo>
                  <a:pt x="30479" y="740155"/>
                </a:moveTo>
                <a:lnTo>
                  <a:pt x="0" y="740155"/>
                </a:lnTo>
                <a:lnTo>
                  <a:pt x="45720" y="831595"/>
                </a:lnTo>
                <a:lnTo>
                  <a:pt x="83819" y="755395"/>
                </a:lnTo>
                <a:lnTo>
                  <a:pt x="30479" y="755395"/>
                </a:lnTo>
                <a:lnTo>
                  <a:pt x="30479" y="740155"/>
                </a:lnTo>
                <a:close/>
              </a:path>
              <a:path w="91439" h="831850">
                <a:moveTo>
                  <a:pt x="60960" y="0"/>
                </a:moveTo>
                <a:lnTo>
                  <a:pt x="30479" y="0"/>
                </a:lnTo>
                <a:lnTo>
                  <a:pt x="30479" y="755395"/>
                </a:lnTo>
                <a:lnTo>
                  <a:pt x="60960" y="755395"/>
                </a:lnTo>
                <a:lnTo>
                  <a:pt x="60960" y="0"/>
                </a:lnTo>
                <a:close/>
              </a:path>
              <a:path w="91439" h="831850">
                <a:moveTo>
                  <a:pt x="91439" y="740155"/>
                </a:moveTo>
                <a:lnTo>
                  <a:pt x="60960" y="740155"/>
                </a:lnTo>
                <a:lnTo>
                  <a:pt x="60960" y="755395"/>
                </a:lnTo>
                <a:lnTo>
                  <a:pt x="83819" y="755395"/>
                </a:lnTo>
                <a:lnTo>
                  <a:pt x="91439" y="740155"/>
                </a:lnTo>
                <a:close/>
              </a:path>
            </a:pathLst>
          </a:custGeom>
          <a:solidFill>
            <a:srgbClr val="855D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6675119" y="3224783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40" h="831850">
                <a:moveTo>
                  <a:pt x="30479" y="740155"/>
                </a:moveTo>
                <a:lnTo>
                  <a:pt x="0" y="740155"/>
                </a:lnTo>
                <a:lnTo>
                  <a:pt x="45720" y="831595"/>
                </a:lnTo>
                <a:lnTo>
                  <a:pt x="83819" y="755395"/>
                </a:lnTo>
                <a:lnTo>
                  <a:pt x="30479" y="755395"/>
                </a:lnTo>
                <a:lnTo>
                  <a:pt x="30479" y="740155"/>
                </a:lnTo>
                <a:close/>
              </a:path>
              <a:path w="91440" h="831850">
                <a:moveTo>
                  <a:pt x="60959" y="0"/>
                </a:moveTo>
                <a:lnTo>
                  <a:pt x="30479" y="0"/>
                </a:lnTo>
                <a:lnTo>
                  <a:pt x="30479" y="755395"/>
                </a:lnTo>
                <a:lnTo>
                  <a:pt x="60959" y="755395"/>
                </a:lnTo>
                <a:lnTo>
                  <a:pt x="60959" y="0"/>
                </a:lnTo>
                <a:close/>
              </a:path>
              <a:path w="91440" h="831850">
                <a:moveTo>
                  <a:pt x="91439" y="740155"/>
                </a:moveTo>
                <a:lnTo>
                  <a:pt x="60959" y="740155"/>
                </a:lnTo>
                <a:lnTo>
                  <a:pt x="60959" y="755395"/>
                </a:lnTo>
                <a:lnTo>
                  <a:pt x="83819" y="755395"/>
                </a:lnTo>
                <a:lnTo>
                  <a:pt x="91439" y="740155"/>
                </a:lnTo>
                <a:close/>
              </a:path>
            </a:pathLst>
          </a:custGeom>
          <a:solidFill>
            <a:srgbClr val="855D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7141464" y="3224783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40" h="831850">
                <a:moveTo>
                  <a:pt x="30479" y="740155"/>
                </a:moveTo>
                <a:lnTo>
                  <a:pt x="0" y="740155"/>
                </a:lnTo>
                <a:lnTo>
                  <a:pt x="45719" y="831595"/>
                </a:lnTo>
                <a:lnTo>
                  <a:pt x="83819" y="755395"/>
                </a:lnTo>
                <a:lnTo>
                  <a:pt x="30479" y="755395"/>
                </a:lnTo>
                <a:lnTo>
                  <a:pt x="30479" y="740155"/>
                </a:lnTo>
                <a:close/>
              </a:path>
              <a:path w="91440" h="831850">
                <a:moveTo>
                  <a:pt x="60959" y="0"/>
                </a:moveTo>
                <a:lnTo>
                  <a:pt x="30479" y="0"/>
                </a:lnTo>
                <a:lnTo>
                  <a:pt x="30479" y="755395"/>
                </a:lnTo>
                <a:lnTo>
                  <a:pt x="60959" y="755395"/>
                </a:lnTo>
                <a:lnTo>
                  <a:pt x="60959" y="0"/>
                </a:lnTo>
                <a:close/>
              </a:path>
              <a:path w="91440" h="831850">
                <a:moveTo>
                  <a:pt x="91439" y="740155"/>
                </a:moveTo>
                <a:lnTo>
                  <a:pt x="60959" y="740155"/>
                </a:lnTo>
                <a:lnTo>
                  <a:pt x="60959" y="755395"/>
                </a:lnTo>
                <a:lnTo>
                  <a:pt x="83819" y="755395"/>
                </a:lnTo>
                <a:lnTo>
                  <a:pt x="91439" y="740155"/>
                </a:lnTo>
                <a:close/>
              </a:path>
            </a:pathLst>
          </a:custGeom>
          <a:solidFill>
            <a:srgbClr val="855D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7607807" y="3224783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40" h="831850">
                <a:moveTo>
                  <a:pt x="30480" y="740155"/>
                </a:moveTo>
                <a:lnTo>
                  <a:pt x="0" y="740155"/>
                </a:lnTo>
                <a:lnTo>
                  <a:pt x="45720" y="831595"/>
                </a:lnTo>
                <a:lnTo>
                  <a:pt x="83820" y="755395"/>
                </a:lnTo>
                <a:lnTo>
                  <a:pt x="30480" y="755395"/>
                </a:lnTo>
                <a:lnTo>
                  <a:pt x="30480" y="740155"/>
                </a:lnTo>
                <a:close/>
              </a:path>
              <a:path w="91440" h="831850">
                <a:moveTo>
                  <a:pt x="60960" y="0"/>
                </a:moveTo>
                <a:lnTo>
                  <a:pt x="30480" y="0"/>
                </a:lnTo>
                <a:lnTo>
                  <a:pt x="30480" y="755395"/>
                </a:lnTo>
                <a:lnTo>
                  <a:pt x="60960" y="755395"/>
                </a:lnTo>
                <a:lnTo>
                  <a:pt x="60960" y="0"/>
                </a:lnTo>
                <a:close/>
              </a:path>
              <a:path w="91440" h="831850">
                <a:moveTo>
                  <a:pt x="91440" y="740155"/>
                </a:moveTo>
                <a:lnTo>
                  <a:pt x="60960" y="740155"/>
                </a:lnTo>
                <a:lnTo>
                  <a:pt x="60960" y="755395"/>
                </a:lnTo>
                <a:lnTo>
                  <a:pt x="83820" y="755395"/>
                </a:lnTo>
                <a:lnTo>
                  <a:pt x="91440" y="740155"/>
                </a:lnTo>
                <a:close/>
              </a:path>
            </a:pathLst>
          </a:custGeom>
          <a:solidFill>
            <a:srgbClr val="855D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5980176" y="3224783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39" h="831850">
                <a:moveTo>
                  <a:pt x="30479" y="740155"/>
                </a:moveTo>
                <a:lnTo>
                  <a:pt x="0" y="740155"/>
                </a:lnTo>
                <a:lnTo>
                  <a:pt x="45720" y="831595"/>
                </a:lnTo>
                <a:lnTo>
                  <a:pt x="83819" y="755395"/>
                </a:lnTo>
                <a:lnTo>
                  <a:pt x="30479" y="755395"/>
                </a:lnTo>
                <a:lnTo>
                  <a:pt x="30479" y="740155"/>
                </a:lnTo>
                <a:close/>
              </a:path>
              <a:path w="91439" h="831850">
                <a:moveTo>
                  <a:pt x="60960" y="0"/>
                </a:moveTo>
                <a:lnTo>
                  <a:pt x="30479" y="0"/>
                </a:lnTo>
                <a:lnTo>
                  <a:pt x="30479" y="755395"/>
                </a:lnTo>
                <a:lnTo>
                  <a:pt x="60960" y="755395"/>
                </a:lnTo>
                <a:lnTo>
                  <a:pt x="60960" y="0"/>
                </a:lnTo>
                <a:close/>
              </a:path>
              <a:path w="91439" h="831850">
                <a:moveTo>
                  <a:pt x="91439" y="740155"/>
                </a:moveTo>
                <a:lnTo>
                  <a:pt x="60960" y="740155"/>
                </a:lnTo>
                <a:lnTo>
                  <a:pt x="60960" y="755395"/>
                </a:lnTo>
                <a:lnTo>
                  <a:pt x="83819" y="755395"/>
                </a:lnTo>
                <a:lnTo>
                  <a:pt x="91439" y="740155"/>
                </a:lnTo>
                <a:close/>
              </a:path>
            </a:pathLst>
          </a:custGeom>
          <a:solidFill>
            <a:srgbClr val="A18E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6446520" y="3224783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40" h="831850">
                <a:moveTo>
                  <a:pt x="30479" y="740155"/>
                </a:moveTo>
                <a:lnTo>
                  <a:pt x="0" y="740155"/>
                </a:lnTo>
                <a:lnTo>
                  <a:pt x="45719" y="831595"/>
                </a:lnTo>
                <a:lnTo>
                  <a:pt x="83819" y="755395"/>
                </a:lnTo>
                <a:lnTo>
                  <a:pt x="30479" y="755395"/>
                </a:lnTo>
                <a:lnTo>
                  <a:pt x="30479" y="740155"/>
                </a:lnTo>
                <a:close/>
              </a:path>
              <a:path w="91440" h="831850">
                <a:moveTo>
                  <a:pt x="60959" y="0"/>
                </a:moveTo>
                <a:lnTo>
                  <a:pt x="30479" y="0"/>
                </a:lnTo>
                <a:lnTo>
                  <a:pt x="30479" y="755395"/>
                </a:lnTo>
                <a:lnTo>
                  <a:pt x="60959" y="755395"/>
                </a:lnTo>
                <a:lnTo>
                  <a:pt x="60959" y="0"/>
                </a:lnTo>
                <a:close/>
              </a:path>
              <a:path w="91440" h="831850">
                <a:moveTo>
                  <a:pt x="91439" y="740155"/>
                </a:moveTo>
                <a:lnTo>
                  <a:pt x="60959" y="740155"/>
                </a:lnTo>
                <a:lnTo>
                  <a:pt x="60959" y="755395"/>
                </a:lnTo>
                <a:lnTo>
                  <a:pt x="83819" y="755395"/>
                </a:lnTo>
                <a:lnTo>
                  <a:pt x="91439" y="740155"/>
                </a:lnTo>
                <a:close/>
              </a:path>
            </a:pathLst>
          </a:custGeom>
          <a:solidFill>
            <a:srgbClr val="A18E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6912864" y="3224783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40" h="831850">
                <a:moveTo>
                  <a:pt x="30479" y="740155"/>
                </a:moveTo>
                <a:lnTo>
                  <a:pt x="0" y="740155"/>
                </a:lnTo>
                <a:lnTo>
                  <a:pt x="45719" y="831595"/>
                </a:lnTo>
                <a:lnTo>
                  <a:pt x="83819" y="755395"/>
                </a:lnTo>
                <a:lnTo>
                  <a:pt x="30479" y="755395"/>
                </a:lnTo>
                <a:lnTo>
                  <a:pt x="30479" y="740155"/>
                </a:lnTo>
                <a:close/>
              </a:path>
              <a:path w="91440" h="831850">
                <a:moveTo>
                  <a:pt x="60959" y="0"/>
                </a:moveTo>
                <a:lnTo>
                  <a:pt x="30479" y="0"/>
                </a:lnTo>
                <a:lnTo>
                  <a:pt x="30479" y="755395"/>
                </a:lnTo>
                <a:lnTo>
                  <a:pt x="60959" y="755395"/>
                </a:lnTo>
                <a:lnTo>
                  <a:pt x="60959" y="0"/>
                </a:lnTo>
                <a:close/>
              </a:path>
              <a:path w="91440" h="831850">
                <a:moveTo>
                  <a:pt x="91439" y="740155"/>
                </a:moveTo>
                <a:lnTo>
                  <a:pt x="60959" y="740155"/>
                </a:lnTo>
                <a:lnTo>
                  <a:pt x="60959" y="755395"/>
                </a:lnTo>
                <a:lnTo>
                  <a:pt x="83819" y="755395"/>
                </a:lnTo>
                <a:lnTo>
                  <a:pt x="91439" y="740155"/>
                </a:lnTo>
                <a:close/>
              </a:path>
            </a:pathLst>
          </a:custGeom>
          <a:solidFill>
            <a:srgbClr val="A18E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7379207" y="3224783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40" h="831850">
                <a:moveTo>
                  <a:pt x="30480" y="740155"/>
                </a:moveTo>
                <a:lnTo>
                  <a:pt x="0" y="740155"/>
                </a:lnTo>
                <a:lnTo>
                  <a:pt x="45720" y="831595"/>
                </a:lnTo>
                <a:lnTo>
                  <a:pt x="83820" y="755395"/>
                </a:lnTo>
                <a:lnTo>
                  <a:pt x="30480" y="755395"/>
                </a:lnTo>
                <a:lnTo>
                  <a:pt x="30480" y="740155"/>
                </a:lnTo>
                <a:close/>
              </a:path>
              <a:path w="91440" h="831850">
                <a:moveTo>
                  <a:pt x="60960" y="0"/>
                </a:moveTo>
                <a:lnTo>
                  <a:pt x="30480" y="0"/>
                </a:lnTo>
                <a:lnTo>
                  <a:pt x="30480" y="755395"/>
                </a:lnTo>
                <a:lnTo>
                  <a:pt x="60960" y="755395"/>
                </a:lnTo>
                <a:lnTo>
                  <a:pt x="60960" y="0"/>
                </a:lnTo>
                <a:close/>
              </a:path>
              <a:path w="91440" h="831850">
                <a:moveTo>
                  <a:pt x="91440" y="740155"/>
                </a:moveTo>
                <a:lnTo>
                  <a:pt x="60960" y="740155"/>
                </a:lnTo>
                <a:lnTo>
                  <a:pt x="60960" y="755395"/>
                </a:lnTo>
                <a:lnTo>
                  <a:pt x="83820" y="755395"/>
                </a:lnTo>
                <a:lnTo>
                  <a:pt x="91440" y="740155"/>
                </a:lnTo>
                <a:close/>
              </a:path>
            </a:pathLst>
          </a:custGeom>
          <a:solidFill>
            <a:srgbClr val="A18E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 txBox="1"/>
          <p:nvPr/>
        </p:nvSpPr>
        <p:spPr>
          <a:xfrm>
            <a:off x="451104" y="4209288"/>
            <a:ext cx="7394575" cy="323215"/>
          </a:xfrm>
          <a:prstGeom prst="rect">
            <a:avLst/>
          </a:prstGeom>
          <a:solidFill>
            <a:srgbClr val="D24717"/>
          </a:solidFill>
          <a:ln w="12192">
            <a:solidFill>
              <a:srgbClr val="9B310D"/>
            </a:solidFill>
          </a:ln>
        </p:spPr>
        <p:txBody>
          <a:bodyPr vert="horz" wrap="square" lIns="0" tIns="1143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0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End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Branch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0" name="object 70"/>
          <p:cNvSpPr/>
          <p:nvPr/>
        </p:nvSpPr>
        <p:spPr>
          <a:xfrm>
            <a:off x="743712" y="4645152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40" h="831850">
                <a:moveTo>
                  <a:pt x="30479" y="740156"/>
                </a:moveTo>
                <a:lnTo>
                  <a:pt x="0" y="740156"/>
                </a:lnTo>
                <a:lnTo>
                  <a:pt x="45719" y="831596"/>
                </a:lnTo>
                <a:lnTo>
                  <a:pt x="83820" y="755396"/>
                </a:lnTo>
                <a:lnTo>
                  <a:pt x="30479" y="755396"/>
                </a:lnTo>
                <a:lnTo>
                  <a:pt x="30479" y="740156"/>
                </a:lnTo>
                <a:close/>
              </a:path>
              <a:path w="91440" h="831850">
                <a:moveTo>
                  <a:pt x="60959" y="0"/>
                </a:moveTo>
                <a:lnTo>
                  <a:pt x="30479" y="0"/>
                </a:lnTo>
                <a:lnTo>
                  <a:pt x="30479" y="755396"/>
                </a:lnTo>
                <a:lnTo>
                  <a:pt x="60959" y="755396"/>
                </a:lnTo>
                <a:lnTo>
                  <a:pt x="60959" y="0"/>
                </a:lnTo>
                <a:close/>
              </a:path>
              <a:path w="91440" h="831850">
                <a:moveTo>
                  <a:pt x="91440" y="740156"/>
                </a:moveTo>
                <a:lnTo>
                  <a:pt x="60959" y="740156"/>
                </a:lnTo>
                <a:lnTo>
                  <a:pt x="60959" y="755396"/>
                </a:lnTo>
                <a:lnTo>
                  <a:pt x="83820" y="755396"/>
                </a:lnTo>
                <a:lnTo>
                  <a:pt x="91440" y="740156"/>
                </a:lnTo>
                <a:close/>
              </a:path>
            </a:pathLst>
          </a:custGeom>
          <a:solidFill>
            <a:srgbClr val="855D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1210055" y="4645152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40" h="831850">
                <a:moveTo>
                  <a:pt x="30480" y="740156"/>
                </a:moveTo>
                <a:lnTo>
                  <a:pt x="0" y="740156"/>
                </a:lnTo>
                <a:lnTo>
                  <a:pt x="45719" y="831596"/>
                </a:lnTo>
                <a:lnTo>
                  <a:pt x="83820" y="755396"/>
                </a:lnTo>
                <a:lnTo>
                  <a:pt x="30480" y="755396"/>
                </a:lnTo>
                <a:lnTo>
                  <a:pt x="30480" y="740156"/>
                </a:lnTo>
                <a:close/>
              </a:path>
              <a:path w="91440" h="831850">
                <a:moveTo>
                  <a:pt x="60959" y="0"/>
                </a:moveTo>
                <a:lnTo>
                  <a:pt x="30480" y="0"/>
                </a:lnTo>
                <a:lnTo>
                  <a:pt x="30480" y="755396"/>
                </a:lnTo>
                <a:lnTo>
                  <a:pt x="60959" y="755396"/>
                </a:lnTo>
                <a:lnTo>
                  <a:pt x="60959" y="0"/>
                </a:lnTo>
                <a:close/>
              </a:path>
              <a:path w="91440" h="831850">
                <a:moveTo>
                  <a:pt x="91440" y="740156"/>
                </a:moveTo>
                <a:lnTo>
                  <a:pt x="60959" y="740156"/>
                </a:lnTo>
                <a:lnTo>
                  <a:pt x="60959" y="755396"/>
                </a:lnTo>
                <a:lnTo>
                  <a:pt x="83820" y="755396"/>
                </a:lnTo>
                <a:lnTo>
                  <a:pt x="91440" y="740156"/>
                </a:lnTo>
                <a:close/>
              </a:path>
            </a:pathLst>
          </a:custGeom>
          <a:solidFill>
            <a:srgbClr val="855D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1676400" y="4645152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39" h="831850">
                <a:moveTo>
                  <a:pt x="30480" y="740156"/>
                </a:moveTo>
                <a:lnTo>
                  <a:pt x="0" y="740156"/>
                </a:lnTo>
                <a:lnTo>
                  <a:pt x="45719" y="831596"/>
                </a:lnTo>
                <a:lnTo>
                  <a:pt x="83819" y="755396"/>
                </a:lnTo>
                <a:lnTo>
                  <a:pt x="30480" y="755396"/>
                </a:lnTo>
                <a:lnTo>
                  <a:pt x="30480" y="740156"/>
                </a:lnTo>
                <a:close/>
              </a:path>
              <a:path w="91439" h="831850">
                <a:moveTo>
                  <a:pt x="60960" y="0"/>
                </a:moveTo>
                <a:lnTo>
                  <a:pt x="30480" y="0"/>
                </a:lnTo>
                <a:lnTo>
                  <a:pt x="30480" y="755396"/>
                </a:lnTo>
                <a:lnTo>
                  <a:pt x="60960" y="755396"/>
                </a:lnTo>
                <a:lnTo>
                  <a:pt x="60960" y="0"/>
                </a:lnTo>
                <a:close/>
              </a:path>
              <a:path w="91439" h="831850">
                <a:moveTo>
                  <a:pt x="91439" y="740156"/>
                </a:moveTo>
                <a:lnTo>
                  <a:pt x="60960" y="740156"/>
                </a:lnTo>
                <a:lnTo>
                  <a:pt x="60960" y="755396"/>
                </a:lnTo>
                <a:lnTo>
                  <a:pt x="83819" y="755396"/>
                </a:lnTo>
                <a:lnTo>
                  <a:pt x="91439" y="740156"/>
                </a:lnTo>
                <a:close/>
              </a:path>
            </a:pathLst>
          </a:custGeom>
          <a:solidFill>
            <a:srgbClr val="855D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2142744" y="4645152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39" h="831850">
                <a:moveTo>
                  <a:pt x="30480" y="740156"/>
                </a:moveTo>
                <a:lnTo>
                  <a:pt x="0" y="740156"/>
                </a:lnTo>
                <a:lnTo>
                  <a:pt x="45719" y="831596"/>
                </a:lnTo>
                <a:lnTo>
                  <a:pt x="83819" y="755396"/>
                </a:lnTo>
                <a:lnTo>
                  <a:pt x="30480" y="755396"/>
                </a:lnTo>
                <a:lnTo>
                  <a:pt x="30480" y="740156"/>
                </a:lnTo>
                <a:close/>
              </a:path>
              <a:path w="91439" h="831850">
                <a:moveTo>
                  <a:pt x="60960" y="0"/>
                </a:moveTo>
                <a:lnTo>
                  <a:pt x="30480" y="0"/>
                </a:lnTo>
                <a:lnTo>
                  <a:pt x="30480" y="755396"/>
                </a:lnTo>
                <a:lnTo>
                  <a:pt x="60960" y="755396"/>
                </a:lnTo>
                <a:lnTo>
                  <a:pt x="60960" y="0"/>
                </a:lnTo>
                <a:close/>
              </a:path>
              <a:path w="91439" h="831850">
                <a:moveTo>
                  <a:pt x="91439" y="740156"/>
                </a:moveTo>
                <a:lnTo>
                  <a:pt x="60960" y="740156"/>
                </a:lnTo>
                <a:lnTo>
                  <a:pt x="60960" y="755396"/>
                </a:lnTo>
                <a:lnTo>
                  <a:pt x="83819" y="755396"/>
                </a:lnTo>
                <a:lnTo>
                  <a:pt x="91439" y="740156"/>
                </a:lnTo>
                <a:close/>
              </a:path>
            </a:pathLst>
          </a:custGeom>
          <a:solidFill>
            <a:srgbClr val="855D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515112" y="4645152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40" h="831850">
                <a:moveTo>
                  <a:pt x="30479" y="740156"/>
                </a:moveTo>
                <a:lnTo>
                  <a:pt x="0" y="740156"/>
                </a:lnTo>
                <a:lnTo>
                  <a:pt x="45719" y="831596"/>
                </a:lnTo>
                <a:lnTo>
                  <a:pt x="83820" y="755396"/>
                </a:lnTo>
                <a:lnTo>
                  <a:pt x="30479" y="755396"/>
                </a:lnTo>
                <a:lnTo>
                  <a:pt x="30479" y="740156"/>
                </a:lnTo>
                <a:close/>
              </a:path>
              <a:path w="91440" h="831850">
                <a:moveTo>
                  <a:pt x="60959" y="0"/>
                </a:moveTo>
                <a:lnTo>
                  <a:pt x="30479" y="0"/>
                </a:lnTo>
                <a:lnTo>
                  <a:pt x="30479" y="755396"/>
                </a:lnTo>
                <a:lnTo>
                  <a:pt x="60959" y="755396"/>
                </a:lnTo>
                <a:lnTo>
                  <a:pt x="60959" y="0"/>
                </a:lnTo>
                <a:close/>
              </a:path>
              <a:path w="91440" h="831850">
                <a:moveTo>
                  <a:pt x="91439" y="740156"/>
                </a:moveTo>
                <a:lnTo>
                  <a:pt x="60959" y="740156"/>
                </a:lnTo>
                <a:lnTo>
                  <a:pt x="60959" y="755396"/>
                </a:lnTo>
                <a:lnTo>
                  <a:pt x="83820" y="755396"/>
                </a:lnTo>
                <a:lnTo>
                  <a:pt x="91439" y="740156"/>
                </a:lnTo>
                <a:close/>
              </a:path>
            </a:pathLst>
          </a:custGeom>
          <a:solidFill>
            <a:srgbClr val="A18E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984503" y="4645152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40" h="831850">
                <a:moveTo>
                  <a:pt x="30480" y="740156"/>
                </a:moveTo>
                <a:lnTo>
                  <a:pt x="0" y="740156"/>
                </a:lnTo>
                <a:lnTo>
                  <a:pt x="45720" y="831596"/>
                </a:lnTo>
                <a:lnTo>
                  <a:pt x="83820" y="755396"/>
                </a:lnTo>
                <a:lnTo>
                  <a:pt x="30480" y="755396"/>
                </a:lnTo>
                <a:lnTo>
                  <a:pt x="30480" y="740156"/>
                </a:lnTo>
                <a:close/>
              </a:path>
              <a:path w="91440" h="831850">
                <a:moveTo>
                  <a:pt x="60959" y="0"/>
                </a:moveTo>
                <a:lnTo>
                  <a:pt x="30480" y="0"/>
                </a:lnTo>
                <a:lnTo>
                  <a:pt x="30480" y="755396"/>
                </a:lnTo>
                <a:lnTo>
                  <a:pt x="60959" y="755396"/>
                </a:lnTo>
                <a:lnTo>
                  <a:pt x="60959" y="0"/>
                </a:lnTo>
                <a:close/>
              </a:path>
              <a:path w="91440" h="831850">
                <a:moveTo>
                  <a:pt x="91440" y="740156"/>
                </a:moveTo>
                <a:lnTo>
                  <a:pt x="60959" y="740156"/>
                </a:lnTo>
                <a:lnTo>
                  <a:pt x="60959" y="755396"/>
                </a:lnTo>
                <a:lnTo>
                  <a:pt x="83820" y="755396"/>
                </a:lnTo>
                <a:lnTo>
                  <a:pt x="91440" y="740156"/>
                </a:lnTo>
                <a:close/>
              </a:path>
            </a:pathLst>
          </a:custGeom>
          <a:solidFill>
            <a:srgbClr val="A18E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1450847" y="4645152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40" h="831850">
                <a:moveTo>
                  <a:pt x="30480" y="740156"/>
                </a:moveTo>
                <a:lnTo>
                  <a:pt x="0" y="740156"/>
                </a:lnTo>
                <a:lnTo>
                  <a:pt x="45720" y="831596"/>
                </a:lnTo>
                <a:lnTo>
                  <a:pt x="83820" y="755396"/>
                </a:lnTo>
                <a:lnTo>
                  <a:pt x="30480" y="755396"/>
                </a:lnTo>
                <a:lnTo>
                  <a:pt x="30480" y="740156"/>
                </a:lnTo>
                <a:close/>
              </a:path>
              <a:path w="91440" h="831850">
                <a:moveTo>
                  <a:pt x="60960" y="0"/>
                </a:moveTo>
                <a:lnTo>
                  <a:pt x="30480" y="0"/>
                </a:lnTo>
                <a:lnTo>
                  <a:pt x="30480" y="755396"/>
                </a:lnTo>
                <a:lnTo>
                  <a:pt x="60960" y="755396"/>
                </a:lnTo>
                <a:lnTo>
                  <a:pt x="60960" y="0"/>
                </a:lnTo>
                <a:close/>
              </a:path>
              <a:path w="91440" h="831850">
                <a:moveTo>
                  <a:pt x="91440" y="740156"/>
                </a:moveTo>
                <a:lnTo>
                  <a:pt x="60960" y="740156"/>
                </a:lnTo>
                <a:lnTo>
                  <a:pt x="60960" y="755396"/>
                </a:lnTo>
                <a:lnTo>
                  <a:pt x="83820" y="755396"/>
                </a:lnTo>
                <a:lnTo>
                  <a:pt x="91440" y="740156"/>
                </a:lnTo>
                <a:close/>
              </a:path>
            </a:pathLst>
          </a:custGeom>
          <a:solidFill>
            <a:srgbClr val="A18E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1917192" y="4645152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39" h="831850">
                <a:moveTo>
                  <a:pt x="30480" y="740156"/>
                </a:moveTo>
                <a:lnTo>
                  <a:pt x="0" y="740156"/>
                </a:lnTo>
                <a:lnTo>
                  <a:pt x="45719" y="831596"/>
                </a:lnTo>
                <a:lnTo>
                  <a:pt x="83819" y="755396"/>
                </a:lnTo>
                <a:lnTo>
                  <a:pt x="30480" y="755396"/>
                </a:lnTo>
                <a:lnTo>
                  <a:pt x="30480" y="740156"/>
                </a:lnTo>
                <a:close/>
              </a:path>
              <a:path w="91439" h="831850">
                <a:moveTo>
                  <a:pt x="60959" y="0"/>
                </a:moveTo>
                <a:lnTo>
                  <a:pt x="30480" y="0"/>
                </a:lnTo>
                <a:lnTo>
                  <a:pt x="30480" y="755396"/>
                </a:lnTo>
                <a:lnTo>
                  <a:pt x="60959" y="755396"/>
                </a:lnTo>
                <a:lnTo>
                  <a:pt x="60959" y="0"/>
                </a:lnTo>
                <a:close/>
              </a:path>
              <a:path w="91439" h="831850">
                <a:moveTo>
                  <a:pt x="91439" y="740156"/>
                </a:moveTo>
                <a:lnTo>
                  <a:pt x="60959" y="740156"/>
                </a:lnTo>
                <a:lnTo>
                  <a:pt x="60959" y="755396"/>
                </a:lnTo>
                <a:lnTo>
                  <a:pt x="83819" y="755396"/>
                </a:lnTo>
                <a:lnTo>
                  <a:pt x="91439" y="740156"/>
                </a:lnTo>
                <a:close/>
              </a:path>
            </a:pathLst>
          </a:custGeom>
          <a:solidFill>
            <a:srgbClr val="A18E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2587751" y="4654296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39" h="831850">
                <a:moveTo>
                  <a:pt x="30480" y="740155"/>
                </a:moveTo>
                <a:lnTo>
                  <a:pt x="0" y="740155"/>
                </a:lnTo>
                <a:lnTo>
                  <a:pt x="45720" y="831595"/>
                </a:lnTo>
                <a:lnTo>
                  <a:pt x="83820" y="755395"/>
                </a:lnTo>
                <a:lnTo>
                  <a:pt x="30480" y="755395"/>
                </a:lnTo>
                <a:lnTo>
                  <a:pt x="30480" y="740155"/>
                </a:lnTo>
                <a:close/>
              </a:path>
              <a:path w="91439" h="831850">
                <a:moveTo>
                  <a:pt x="60960" y="0"/>
                </a:moveTo>
                <a:lnTo>
                  <a:pt x="30480" y="0"/>
                </a:lnTo>
                <a:lnTo>
                  <a:pt x="30480" y="755395"/>
                </a:lnTo>
                <a:lnTo>
                  <a:pt x="60960" y="755395"/>
                </a:lnTo>
                <a:lnTo>
                  <a:pt x="60960" y="0"/>
                </a:lnTo>
                <a:close/>
              </a:path>
              <a:path w="91439" h="831850">
                <a:moveTo>
                  <a:pt x="91440" y="740155"/>
                </a:moveTo>
                <a:lnTo>
                  <a:pt x="60960" y="740155"/>
                </a:lnTo>
                <a:lnTo>
                  <a:pt x="60960" y="755395"/>
                </a:lnTo>
                <a:lnTo>
                  <a:pt x="83820" y="755395"/>
                </a:lnTo>
                <a:lnTo>
                  <a:pt x="91440" y="740155"/>
                </a:lnTo>
                <a:close/>
              </a:path>
            </a:pathLst>
          </a:custGeom>
          <a:solidFill>
            <a:srgbClr val="855D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3054095" y="4654296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39" h="831850">
                <a:moveTo>
                  <a:pt x="30480" y="740155"/>
                </a:moveTo>
                <a:lnTo>
                  <a:pt x="0" y="740155"/>
                </a:lnTo>
                <a:lnTo>
                  <a:pt x="45720" y="831595"/>
                </a:lnTo>
                <a:lnTo>
                  <a:pt x="83820" y="755395"/>
                </a:lnTo>
                <a:lnTo>
                  <a:pt x="30480" y="755395"/>
                </a:lnTo>
                <a:lnTo>
                  <a:pt x="30480" y="740155"/>
                </a:lnTo>
                <a:close/>
              </a:path>
              <a:path w="91439" h="831850">
                <a:moveTo>
                  <a:pt x="60960" y="0"/>
                </a:moveTo>
                <a:lnTo>
                  <a:pt x="30480" y="0"/>
                </a:lnTo>
                <a:lnTo>
                  <a:pt x="30480" y="755395"/>
                </a:lnTo>
                <a:lnTo>
                  <a:pt x="60960" y="755395"/>
                </a:lnTo>
                <a:lnTo>
                  <a:pt x="60960" y="0"/>
                </a:lnTo>
                <a:close/>
              </a:path>
              <a:path w="91439" h="831850">
                <a:moveTo>
                  <a:pt x="91440" y="740155"/>
                </a:moveTo>
                <a:lnTo>
                  <a:pt x="60960" y="740155"/>
                </a:lnTo>
                <a:lnTo>
                  <a:pt x="60960" y="755395"/>
                </a:lnTo>
                <a:lnTo>
                  <a:pt x="83820" y="755395"/>
                </a:lnTo>
                <a:lnTo>
                  <a:pt x="91440" y="740155"/>
                </a:lnTo>
                <a:close/>
              </a:path>
            </a:pathLst>
          </a:custGeom>
          <a:solidFill>
            <a:srgbClr val="855D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3523488" y="4654296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39" h="831850">
                <a:moveTo>
                  <a:pt x="30479" y="740155"/>
                </a:moveTo>
                <a:lnTo>
                  <a:pt x="0" y="740155"/>
                </a:lnTo>
                <a:lnTo>
                  <a:pt x="45720" y="831595"/>
                </a:lnTo>
                <a:lnTo>
                  <a:pt x="83820" y="755395"/>
                </a:lnTo>
                <a:lnTo>
                  <a:pt x="30479" y="755395"/>
                </a:lnTo>
                <a:lnTo>
                  <a:pt x="30479" y="740155"/>
                </a:lnTo>
                <a:close/>
              </a:path>
              <a:path w="91439" h="831850">
                <a:moveTo>
                  <a:pt x="60960" y="0"/>
                </a:moveTo>
                <a:lnTo>
                  <a:pt x="30479" y="0"/>
                </a:lnTo>
                <a:lnTo>
                  <a:pt x="30479" y="755395"/>
                </a:lnTo>
                <a:lnTo>
                  <a:pt x="60960" y="755395"/>
                </a:lnTo>
                <a:lnTo>
                  <a:pt x="60960" y="0"/>
                </a:lnTo>
                <a:close/>
              </a:path>
              <a:path w="91439" h="831850">
                <a:moveTo>
                  <a:pt x="91439" y="740155"/>
                </a:moveTo>
                <a:lnTo>
                  <a:pt x="60960" y="740155"/>
                </a:lnTo>
                <a:lnTo>
                  <a:pt x="60960" y="755395"/>
                </a:lnTo>
                <a:lnTo>
                  <a:pt x="83820" y="755395"/>
                </a:lnTo>
                <a:lnTo>
                  <a:pt x="91439" y="740155"/>
                </a:lnTo>
                <a:close/>
              </a:path>
            </a:pathLst>
          </a:custGeom>
          <a:solidFill>
            <a:srgbClr val="855D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3989832" y="4654296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39" h="831850">
                <a:moveTo>
                  <a:pt x="30479" y="740155"/>
                </a:moveTo>
                <a:lnTo>
                  <a:pt x="0" y="740155"/>
                </a:lnTo>
                <a:lnTo>
                  <a:pt x="45719" y="831595"/>
                </a:lnTo>
                <a:lnTo>
                  <a:pt x="83819" y="755395"/>
                </a:lnTo>
                <a:lnTo>
                  <a:pt x="30479" y="755395"/>
                </a:lnTo>
                <a:lnTo>
                  <a:pt x="30479" y="740155"/>
                </a:lnTo>
                <a:close/>
              </a:path>
              <a:path w="91439" h="831850">
                <a:moveTo>
                  <a:pt x="60959" y="0"/>
                </a:moveTo>
                <a:lnTo>
                  <a:pt x="30479" y="0"/>
                </a:lnTo>
                <a:lnTo>
                  <a:pt x="30479" y="755395"/>
                </a:lnTo>
                <a:lnTo>
                  <a:pt x="60959" y="755395"/>
                </a:lnTo>
                <a:lnTo>
                  <a:pt x="60959" y="0"/>
                </a:lnTo>
                <a:close/>
              </a:path>
              <a:path w="91439" h="831850">
                <a:moveTo>
                  <a:pt x="91439" y="740155"/>
                </a:moveTo>
                <a:lnTo>
                  <a:pt x="60959" y="740155"/>
                </a:lnTo>
                <a:lnTo>
                  <a:pt x="60959" y="755395"/>
                </a:lnTo>
                <a:lnTo>
                  <a:pt x="83819" y="755395"/>
                </a:lnTo>
                <a:lnTo>
                  <a:pt x="91439" y="740155"/>
                </a:lnTo>
                <a:close/>
              </a:path>
            </a:pathLst>
          </a:custGeom>
          <a:solidFill>
            <a:srgbClr val="855D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2362200" y="4654296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39" h="831850">
                <a:moveTo>
                  <a:pt x="30480" y="740155"/>
                </a:moveTo>
                <a:lnTo>
                  <a:pt x="0" y="740155"/>
                </a:lnTo>
                <a:lnTo>
                  <a:pt x="45719" y="831595"/>
                </a:lnTo>
                <a:lnTo>
                  <a:pt x="83819" y="755395"/>
                </a:lnTo>
                <a:lnTo>
                  <a:pt x="30480" y="755395"/>
                </a:lnTo>
                <a:lnTo>
                  <a:pt x="30480" y="740155"/>
                </a:lnTo>
                <a:close/>
              </a:path>
              <a:path w="91439" h="831850">
                <a:moveTo>
                  <a:pt x="60960" y="0"/>
                </a:moveTo>
                <a:lnTo>
                  <a:pt x="30480" y="0"/>
                </a:lnTo>
                <a:lnTo>
                  <a:pt x="30480" y="755395"/>
                </a:lnTo>
                <a:lnTo>
                  <a:pt x="60960" y="755395"/>
                </a:lnTo>
                <a:lnTo>
                  <a:pt x="60960" y="0"/>
                </a:lnTo>
                <a:close/>
              </a:path>
              <a:path w="91439" h="831850">
                <a:moveTo>
                  <a:pt x="91439" y="740155"/>
                </a:moveTo>
                <a:lnTo>
                  <a:pt x="60960" y="740155"/>
                </a:lnTo>
                <a:lnTo>
                  <a:pt x="60960" y="755395"/>
                </a:lnTo>
                <a:lnTo>
                  <a:pt x="83819" y="755395"/>
                </a:lnTo>
                <a:lnTo>
                  <a:pt x="91439" y="740155"/>
                </a:lnTo>
                <a:close/>
              </a:path>
            </a:pathLst>
          </a:custGeom>
          <a:solidFill>
            <a:srgbClr val="A18E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2828544" y="4654296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39" h="831850">
                <a:moveTo>
                  <a:pt x="30480" y="740155"/>
                </a:moveTo>
                <a:lnTo>
                  <a:pt x="0" y="740155"/>
                </a:lnTo>
                <a:lnTo>
                  <a:pt x="45719" y="831595"/>
                </a:lnTo>
                <a:lnTo>
                  <a:pt x="83819" y="755395"/>
                </a:lnTo>
                <a:lnTo>
                  <a:pt x="30480" y="755395"/>
                </a:lnTo>
                <a:lnTo>
                  <a:pt x="30480" y="740155"/>
                </a:lnTo>
                <a:close/>
              </a:path>
              <a:path w="91439" h="831850">
                <a:moveTo>
                  <a:pt x="60960" y="0"/>
                </a:moveTo>
                <a:lnTo>
                  <a:pt x="30480" y="0"/>
                </a:lnTo>
                <a:lnTo>
                  <a:pt x="30480" y="755395"/>
                </a:lnTo>
                <a:lnTo>
                  <a:pt x="60960" y="755395"/>
                </a:lnTo>
                <a:lnTo>
                  <a:pt x="60960" y="0"/>
                </a:lnTo>
                <a:close/>
              </a:path>
              <a:path w="91439" h="831850">
                <a:moveTo>
                  <a:pt x="91439" y="740155"/>
                </a:moveTo>
                <a:lnTo>
                  <a:pt x="60960" y="740155"/>
                </a:lnTo>
                <a:lnTo>
                  <a:pt x="60960" y="755395"/>
                </a:lnTo>
                <a:lnTo>
                  <a:pt x="83819" y="755395"/>
                </a:lnTo>
                <a:lnTo>
                  <a:pt x="91439" y="740155"/>
                </a:lnTo>
                <a:close/>
              </a:path>
            </a:pathLst>
          </a:custGeom>
          <a:solidFill>
            <a:srgbClr val="A18E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3294888" y="4654296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39" h="831850">
                <a:moveTo>
                  <a:pt x="30479" y="740155"/>
                </a:moveTo>
                <a:lnTo>
                  <a:pt x="0" y="740155"/>
                </a:lnTo>
                <a:lnTo>
                  <a:pt x="45720" y="831595"/>
                </a:lnTo>
                <a:lnTo>
                  <a:pt x="83820" y="755395"/>
                </a:lnTo>
                <a:lnTo>
                  <a:pt x="30479" y="755395"/>
                </a:lnTo>
                <a:lnTo>
                  <a:pt x="30479" y="740155"/>
                </a:lnTo>
                <a:close/>
              </a:path>
              <a:path w="91439" h="831850">
                <a:moveTo>
                  <a:pt x="60960" y="0"/>
                </a:moveTo>
                <a:lnTo>
                  <a:pt x="30479" y="0"/>
                </a:lnTo>
                <a:lnTo>
                  <a:pt x="30479" y="755395"/>
                </a:lnTo>
                <a:lnTo>
                  <a:pt x="60960" y="755395"/>
                </a:lnTo>
                <a:lnTo>
                  <a:pt x="60960" y="0"/>
                </a:lnTo>
                <a:close/>
              </a:path>
              <a:path w="91439" h="831850">
                <a:moveTo>
                  <a:pt x="91439" y="740155"/>
                </a:moveTo>
                <a:lnTo>
                  <a:pt x="60960" y="740155"/>
                </a:lnTo>
                <a:lnTo>
                  <a:pt x="60960" y="755395"/>
                </a:lnTo>
                <a:lnTo>
                  <a:pt x="83820" y="755395"/>
                </a:lnTo>
                <a:lnTo>
                  <a:pt x="91439" y="740155"/>
                </a:lnTo>
                <a:close/>
              </a:path>
            </a:pathLst>
          </a:custGeom>
          <a:solidFill>
            <a:srgbClr val="A18E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3764279" y="4654296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39" h="831850">
                <a:moveTo>
                  <a:pt x="30480" y="740155"/>
                </a:moveTo>
                <a:lnTo>
                  <a:pt x="0" y="740155"/>
                </a:lnTo>
                <a:lnTo>
                  <a:pt x="45720" y="831595"/>
                </a:lnTo>
                <a:lnTo>
                  <a:pt x="83820" y="755395"/>
                </a:lnTo>
                <a:lnTo>
                  <a:pt x="30480" y="755395"/>
                </a:lnTo>
                <a:lnTo>
                  <a:pt x="30480" y="740155"/>
                </a:lnTo>
                <a:close/>
              </a:path>
              <a:path w="91439" h="831850">
                <a:moveTo>
                  <a:pt x="60960" y="0"/>
                </a:moveTo>
                <a:lnTo>
                  <a:pt x="30480" y="0"/>
                </a:lnTo>
                <a:lnTo>
                  <a:pt x="30480" y="755395"/>
                </a:lnTo>
                <a:lnTo>
                  <a:pt x="60960" y="755395"/>
                </a:lnTo>
                <a:lnTo>
                  <a:pt x="60960" y="0"/>
                </a:lnTo>
                <a:close/>
              </a:path>
              <a:path w="91439" h="831850">
                <a:moveTo>
                  <a:pt x="91440" y="740155"/>
                </a:moveTo>
                <a:lnTo>
                  <a:pt x="60960" y="740155"/>
                </a:lnTo>
                <a:lnTo>
                  <a:pt x="60960" y="755395"/>
                </a:lnTo>
                <a:lnTo>
                  <a:pt x="83820" y="755395"/>
                </a:lnTo>
                <a:lnTo>
                  <a:pt x="91440" y="740155"/>
                </a:lnTo>
                <a:close/>
              </a:path>
            </a:pathLst>
          </a:custGeom>
          <a:solidFill>
            <a:srgbClr val="A18E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4434840" y="4654296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39" h="831850">
                <a:moveTo>
                  <a:pt x="30480" y="740155"/>
                </a:moveTo>
                <a:lnTo>
                  <a:pt x="0" y="740155"/>
                </a:lnTo>
                <a:lnTo>
                  <a:pt x="45720" y="831595"/>
                </a:lnTo>
                <a:lnTo>
                  <a:pt x="83820" y="755395"/>
                </a:lnTo>
                <a:lnTo>
                  <a:pt x="30480" y="755395"/>
                </a:lnTo>
                <a:lnTo>
                  <a:pt x="30480" y="740155"/>
                </a:lnTo>
                <a:close/>
              </a:path>
              <a:path w="91439" h="831850">
                <a:moveTo>
                  <a:pt x="60960" y="0"/>
                </a:moveTo>
                <a:lnTo>
                  <a:pt x="30480" y="0"/>
                </a:lnTo>
                <a:lnTo>
                  <a:pt x="30480" y="755395"/>
                </a:lnTo>
                <a:lnTo>
                  <a:pt x="60960" y="755395"/>
                </a:lnTo>
                <a:lnTo>
                  <a:pt x="60960" y="0"/>
                </a:lnTo>
                <a:close/>
              </a:path>
              <a:path w="91439" h="831850">
                <a:moveTo>
                  <a:pt x="91439" y="740155"/>
                </a:moveTo>
                <a:lnTo>
                  <a:pt x="60960" y="740155"/>
                </a:lnTo>
                <a:lnTo>
                  <a:pt x="60960" y="755395"/>
                </a:lnTo>
                <a:lnTo>
                  <a:pt x="83820" y="755395"/>
                </a:lnTo>
                <a:lnTo>
                  <a:pt x="91439" y="740155"/>
                </a:lnTo>
                <a:close/>
              </a:path>
            </a:pathLst>
          </a:custGeom>
          <a:solidFill>
            <a:srgbClr val="855D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4901184" y="4654296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39" h="831850">
                <a:moveTo>
                  <a:pt x="30479" y="740155"/>
                </a:moveTo>
                <a:lnTo>
                  <a:pt x="0" y="740155"/>
                </a:lnTo>
                <a:lnTo>
                  <a:pt x="45719" y="831595"/>
                </a:lnTo>
                <a:lnTo>
                  <a:pt x="83819" y="755395"/>
                </a:lnTo>
                <a:lnTo>
                  <a:pt x="30479" y="755395"/>
                </a:lnTo>
                <a:lnTo>
                  <a:pt x="30479" y="740155"/>
                </a:lnTo>
                <a:close/>
              </a:path>
              <a:path w="91439" h="831850">
                <a:moveTo>
                  <a:pt x="60960" y="0"/>
                </a:moveTo>
                <a:lnTo>
                  <a:pt x="30479" y="0"/>
                </a:lnTo>
                <a:lnTo>
                  <a:pt x="30479" y="755395"/>
                </a:lnTo>
                <a:lnTo>
                  <a:pt x="60960" y="755395"/>
                </a:lnTo>
                <a:lnTo>
                  <a:pt x="60960" y="0"/>
                </a:lnTo>
                <a:close/>
              </a:path>
              <a:path w="91439" h="831850">
                <a:moveTo>
                  <a:pt x="91439" y="740155"/>
                </a:moveTo>
                <a:lnTo>
                  <a:pt x="60960" y="740155"/>
                </a:lnTo>
                <a:lnTo>
                  <a:pt x="60960" y="755395"/>
                </a:lnTo>
                <a:lnTo>
                  <a:pt x="83819" y="755395"/>
                </a:lnTo>
                <a:lnTo>
                  <a:pt x="91439" y="740155"/>
                </a:lnTo>
                <a:close/>
              </a:path>
            </a:pathLst>
          </a:custGeom>
          <a:solidFill>
            <a:srgbClr val="855D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5367528" y="4654296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39" h="831850">
                <a:moveTo>
                  <a:pt x="30480" y="740155"/>
                </a:moveTo>
                <a:lnTo>
                  <a:pt x="0" y="740155"/>
                </a:lnTo>
                <a:lnTo>
                  <a:pt x="45720" y="831595"/>
                </a:lnTo>
                <a:lnTo>
                  <a:pt x="83820" y="755395"/>
                </a:lnTo>
                <a:lnTo>
                  <a:pt x="30480" y="755395"/>
                </a:lnTo>
                <a:lnTo>
                  <a:pt x="30480" y="740155"/>
                </a:lnTo>
                <a:close/>
              </a:path>
              <a:path w="91439" h="831850">
                <a:moveTo>
                  <a:pt x="60960" y="0"/>
                </a:moveTo>
                <a:lnTo>
                  <a:pt x="30480" y="0"/>
                </a:lnTo>
                <a:lnTo>
                  <a:pt x="30480" y="755395"/>
                </a:lnTo>
                <a:lnTo>
                  <a:pt x="60960" y="755395"/>
                </a:lnTo>
                <a:lnTo>
                  <a:pt x="60960" y="0"/>
                </a:lnTo>
                <a:close/>
              </a:path>
              <a:path w="91439" h="831850">
                <a:moveTo>
                  <a:pt x="91439" y="740155"/>
                </a:moveTo>
                <a:lnTo>
                  <a:pt x="60960" y="740155"/>
                </a:lnTo>
                <a:lnTo>
                  <a:pt x="60960" y="755395"/>
                </a:lnTo>
                <a:lnTo>
                  <a:pt x="83820" y="755395"/>
                </a:lnTo>
                <a:lnTo>
                  <a:pt x="91439" y="740155"/>
                </a:lnTo>
                <a:close/>
              </a:path>
            </a:pathLst>
          </a:custGeom>
          <a:solidFill>
            <a:srgbClr val="855D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5833871" y="4654296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39" h="831850">
                <a:moveTo>
                  <a:pt x="30479" y="740155"/>
                </a:moveTo>
                <a:lnTo>
                  <a:pt x="0" y="740155"/>
                </a:lnTo>
                <a:lnTo>
                  <a:pt x="45719" y="831595"/>
                </a:lnTo>
                <a:lnTo>
                  <a:pt x="83819" y="755395"/>
                </a:lnTo>
                <a:lnTo>
                  <a:pt x="30479" y="755395"/>
                </a:lnTo>
                <a:lnTo>
                  <a:pt x="30479" y="740155"/>
                </a:lnTo>
                <a:close/>
              </a:path>
              <a:path w="91439" h="831850">
                <a:moveTo>
                  <a:pt x="60960" y="0"/>
                </a:moveTo>
                <a:lnTo>
                  <a:pt x="30479" y="0"/>
                </a:lnTo>
                <a:lnTo>
                  <a:pt x="30479" y="755395"/>
                </a:lnTo>
                <a:lnTo>
                  <a:pt x="60960" y="755395"/>
                </a:lnTo>
                <a:lnTo>
                  <a:pt x="60960" y="0"/>
                </a:lnTo>
                <a:close/>
              </a:path>
              <a:path w="91439" h="831850">
                <a:moveTo>
                  <a:pt x="91439" y="740155"/>
                </a:moveTo>
                <a:lnTo>
                  <a:pt x="60960" y="740155"/>
                </a:lnTo>
                <a:lnTo>
                  <a:pt x="60960" y="755395"/>
                </a:lnTo>
                <a:lnTo>
                  <a:pt x="83819" y="755395"/>
                </a:lnTo>
                <a:lnTo>
                  <a:pt x="91439" y="740155"/>
                </a:lnTo>
                <a:close/>
              </a:path>
            </a:pathLst>
          </a:custGeom>
          <a:solidFill>
            <a:srgbClr val="855D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4209288" y="4654296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39" h="831850">
                <a:moveTo>
                  <a:pt x="30479" y="740155"/>
                </a:moveTo>
                <a:lnTo>
                  <a:pt x="0" y="740155"/>
                </a:lnTo>
                <a:lnTo>
                  <a:pt x="45720" y="831595"/>
                </a:lnTo>
                <a:lnTo>
                  <a:pt x="83820" y="755395"/>
                </a:lnTo>
                <a:lnTo>
                  <a:pt x="30479" y="755395"/>
                </a:lnTo>
                <a:lnTo>
                  <a:pt x="30479" y="740155"/>
                </a:lnTo>
                <a:close/>
              </a:path>
              <a:path w="91439" h="831850">
                <a:moveTo>
                  <a:pt x="60960" y="0"/>
                </a:moveTo>
                <a:lnTo>
                  <a:pt x="30479" y="0"/>
                </a:lnTo>
                <a:lnTo>
                  <a:pt x="30479" y="755395"/>
                </a:lnTo>
                <a:lnTo>
                  <a:pt x="60960" y="755395"/>
                </a:lnTo>
                <a:lnTo>
                  <a:pt x="60960" y="0"/>
                </a:lnTo>
                <a:close/>
              </a:path>
              <a:path w="91439" h="831850">
                <a:moveTo>
                  <a:pt x="91439" y="740155"/>
                </a:moveTo>
                <a:lnTo>
                  <a:pt x="60960" y="740155"/>
                </a:lnTo>
                <a:lnTo>
                  <a:pt x="60960" y="755395"/>
                </a:lnTo>
                <a:lnTo>
                  <a:pt x="83820" y="755395"/>
                </a:lnTo>
                <a:lnTo>
                  <a:pt x="91439" y="740155"/>
                </a:lnTo>
                <a:close/>
              </a:path>
            </a:pathLst>
          </a:custGeom>
          <a:solidFill>
            <a:srgbClr val="A18E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4675632" y="4654296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39" h="831850">
                <a:moveTo>
                  <a:pt x="30479" y="740155"/>
                </a:moveTo>
                <a:lnTo>
                  <a:pt x="0" y="740155"/>
                </a:lnTo>
                <a:lnTo>
                  <a:pt x="45719" y="831595"/>
                </a:lnTo>
                <a:lnTo>
                  <a:pt x="83819" y="755395"/>
                </a:lnTo>
                <a:lnTo>
                  <a:pt x="30479" y="755395"/>
                </a:lnTo>
                <a:lnTo>
                  <a:pt x="30479" y="740155"/>
                </a:lnTo>
                <a:close/>
              </a:path>
              <a:path w="91439" h="831850">
                <a:moveTo>
                  <a:pt x="60959" y="0"/>
                </a:moveTo>
                <a:lnTo>
                  <a:pt x="30479" y="0"/>
                </a:lnTo>
                <a:lnTo>
                  <a:pt x="30479" y="755395"/>
                </a:lnTo>
                <a:lnTo>
                  <a:pt x="60959" y="755395"/>
                </a:lnTo>
                <a:lnTo>
                  <a:pt x="60959" y="0"/>
                </a:lnTo>
                <a:close/>
              </a:path>
              <a:path w="91439" h="831850">
                <a:moveTo>
                  <a:pt x="91439" y="740155"/>
                </a:moveTo>
                <a:lnTo>
                  <a:pt x="60959" y="740155"/>
                </a:lnTo>
                <a:lnTo>
                  <a:pt x="60959" y="755395"/>
                </a:lnTo>
                <a:lnTo>
                  <a:pt x="83819" y="755395"/>
                </a:lnTo>
                <a:lnTo>
                  <a:pt x="91439" y="740155"/>
                </a:lnTo>
                <a:close/>
              </a:path>
            </a:pathLst>
          </a:custGeom>
          <a:solidFill>
            <a:srgbClr val="A18E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5141976" y="4654296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39" h="831850">
                <a:moveTo>
                  <a:pt x="30479" y="740155"/>
                </a:moveTo>
                <a:lnTo>
                  <a:pt x="0" y="740155"/>
                </a:lnTo>
                <a:lnTo>
                  <a:pt x="45720" y="831595"/>
                </a:lnTo>
                <a:lnTo>
                  <a:pt x="83820" y="755395"/>
                </a:lnTo>
                <a:lnTo>
                  <a:pt x="30479" y="755395"/>
                </a:lnTo>
                <a:lnTo>
                  <a:pt x="30479" y="740155"/>
                </a:lnTo>
                <a:close/>
              </a:path>
              <a:path w="91439" h="831850">
                <a:moveTo>
                  <a:pt x="60960" y="0"/>
                </a:moveTo>
                <a:lnTo>
                  <a:pt x="30479" y="0"/>
                </a:lnTo>
                <a:lnTo>
                  <a:pt x="30479" y="755395"/>
                </a:lnTo>
                <a:lnTo>
                  <a:pt x="60960" y="755395"/>
                </a:lnTo>
                <a:lnTo>
                  <a:pt x="60960" y="0"/>
                </a:lnTo>
                <a:close/>
              </a:path>
              <a:path w="91439" h="831850">
                <a:moveTo>
                  <a:pt x="91439" y="740155"/>
                </a:moveTo>
                <a:lnTo>
                  <a:pt x="60960" y="740155"/>
                </a:lnTo>
                <a:lnTo>
                  <a:pt x="60960" y="755395"/>
                </a:lnTo>
                <a:lnTo>
                  <a:pt x="83820" y="755395"/>
                </a:lnTo>
                <a:lnTo>
                  <a:pt x="91439" y="740155"/>
                </a:lnTo>
                <a:close/>
              </a:path>
            </a:pathLst>
          </a:custGeom>
          <a:solidFill>
            <a:srgbClr val="A18E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5608320" y="4654296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39" h="831850">
                <a:moveTo>
                  <a:pt x="30479" y="740155"/>
                </a:moveTo>
                <a:lnTo>
                  <a:pt x="0" y="740155"/>
                </a:lnTo>
                <a:lnTo>
                  <a:pt x="45719" y="831595"/>
                </a:lnTo>
                <a:lnTo>
                  <a:pt x="83819" y="755395"/>
                </a:lnTo>
                <a:lnTo>
                  <a:pt x="30479" y="755395"/>
                </a:lnTo>
                <a:lnTo>
                  <a:pt x="30479" y="740155"/>
                </a:lnTo>
                <a:close/>
              </a:path>
              <a:path w="91439" h="831850">
                <a:moveTo>
                  <a:pt x="60959" y="0"/>
                </a:moveTo>
                <a:lnTo>
                  <a:pt x="30479" y="0"/>
                </a:lnTo>
                <a:lnTo>
                  <a:pt x="30479" y="755395"/>
                </a:lnTo>
                <a:lnTo>
                  <a:pt x="60959" y="755395"/>
                </a:lnTo>
                <a:lnTo>
                  <a:pt x="60959" y="0"/>
                </a:lnTo>
                <a:close/>
              </a:path>
              <a:path w="91439" h="831850">
                <a:moveTo>
                  <a:pt x="91439" y="740155"/>
                </a:moveTo>
                <a:lnTo>
                  <a:pt x="60959" y="740155"/>
                </a:lnTo>
                <a:lnTo>
                  <a:pt x="60959" y="755395"/>
                </a:lnTo>
                <a:lnTo>
                  <a:pt x="83819" y="755395"/>
                </a:lnTo>
                <a:lnTo>
                  <a:pt x="91439" y="740155"/>
                </a:lnTo>
                <a:close/>
              </a:path>
            </a:pathLst>
          </a:custGeom>
          <a:solidFill>
            <a:srgbClr val="A18E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6281928" y="4666488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39" h="831850">
                <a:moveTo>
                  <a:pt x="30480" y="740156"/>
                </a:moveTo>
                <a:lnTo>
                  <a:pt x="0" y="740156"/>
                </a:lnTo>
                <a:lnTo>
                  <a:pt x="45720" y="831596"/>
                </a:lnTo>
                <a:lnTo>
                  <a:pt x="83819" y="755396"/>
                </a:lnTo>
                <a:lnTo>
                  <a:pt x="30480" y="755396"/>
                </a:lnTo>
                <a:lnTo>
                  <a:pt x="30480" y="740156"/>
                </a:lnTo>
                <a:close/>
              </a:path>
              <a:path w="91439" h="831850">
                <a:moveTo>
                  <a:pt x="60960" y="0"/>
                </a:moveTo>
                <a:lnTo>
                  <a:pt x="30480" y="0"/>
                </a:lnTo>
                <a:lnTo>
                  <a:pt x="30480" y="755396"/>
                </a:lnTo>
                <a:lnTo>
                  <a:pt x="60960" y="755396"/>
                </a:lnTo>
                <a:lnTo>
                  <a:pt x="60960" y="0"/>
                </a:lnTo>
                <a:close/>
              </a:path>
              <a:path w="91439" h="831850">
                <a:moveTo>
                  <a:pt x="91439" y="740156"/>
                </a:moveTo>
                <a:lnTo>
                  <a:pt x="60960" y="740156"/>
                </a:lnTo>
                <a:lnTo>
                  <a:pt x="60960" y="755396"/>
                </a:lnTo>
                <a:lnTo>
                  <a:pt x="83819" y="755396"/>
                </a:lnTo>
                <a:lnTo>
                  <a:pt x="91439" y="740156"/>
                </a:lnTo>
                <a:close/>
              </a:path>
            </a:pathLst>
          </a:custGeom>
          <a:solidFill>
            <a:srgbClr val="855D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6748271" y="4666488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40" h="831850">
                <a:moveTo>
                  <a:pt x="30479" y="740156"/>
                </a:moveTo>
                <a:lnTo>
                  <a:pt x="0" y="740156"/>
                </a:lnTo>
                <a:lnTo>
                  <a:pt x="45720" y="831596"/>
                </a:lnTo>
                <a:lnTo>
                  <a:pt x="83819" y="755396"/>
                </a:lnTo>
                <a:lnTo>
                  <a:pt x="30479" y="755396"/>
                </a:lnTo>
                <a:lnTo>
                  <a:pt x="30479" y="740156"/>
                </a:lnTo>
                <a:close/>
              </a:path>
              <a:path w="91440" h="831850">
                <a:moveTo>
                  <a:pt x="60959" y="0"/>
                </a:moveTo>
                <a:lnTo>
                  <a:pt x="30479" y="0"/>
                </a:lnTo>
                <a:lnTo>
                  <a:pt x="30479" y="755396"/>
                </a:lnTo>
                <a:lnTo>
                  <a:pt x="60959" y="755396"/>
                </a:lnTo>
                <a:lnTo>
                  <a:pt x="60959" y="0"/>
                </a:lnTo>
                <a:close/>
              </a:path>
              <a:path w="91440" h="831850">
                <a:moveTo>
                  <a:pt x="91439" y="740156"/>
                </a:moveTo>
                <a:lnTo>
                  <a:pt x="60959" y="740156"/>
                </a:lnTo>
                <a:lnTo>
                  <a:pt x="60959" y="755396"/>
                </a:lnTo>
                <a:lnTo>
                  <a:pt x="83819" y="755396"/>
                </a:lnTo>
                <a:lnTo>
                  <a:pt x="91439" y="740156"/>
                </a:lnTo>
                <a:close/>
              </a:path>
            </a:pathLst>
          </a:custGeom>
          <a:solidFill>
            <a:srgbClr val="855D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7214616" y="4666488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40" h="831850">
                <a:moveTo>
                  <a:pt x="30479" y="740156"/>
                </a:moveTo>
                <a:lnTo>
                  <a:pt x="0" y="740156"/>
                </a:lnTo>
                <a:lnTo>
                  <a:pt x="45719" y="831596"/>
                </a:lnTo>
                <a:lnTo>
                  <a:pt x="83819" y="755396"/>
                </a:lnTo>
                <a:lnTo>
                  <a:pt x="30479" y="755396"/>
                </a:lnTo>
                <a:lnTo>
                  <a:pt x="30479" y="740156"/>
                </a:lnTo>
                <a:close/>
              </a:path>
              <a:path w="91440" h="831850">
                <a:moveTo>
                  <a:pt x="60959" y="0"/>
                </a:moveTo>
                <a:lnTo>
                  <a:pt x="30479" y="0"/>
                </a:lnTo>
                <a:lnTo>
                  <a:pt x="30479" y="755396"/>
                </a:lnTo>
                <a:lnTo>
                  <a:pt x="60959" y="755396"/>
                </a:lnTo>
                <a:lnTo>
                  <a:pt x="60959" y="0"/>
                </a:lnTo>
                <a:close/>
              </a:path>
              <a:path w="91440" h="831850">
                <a:moveTo>
                  <a:pt x="91439" y="740156"/>
                </a:moveTo>
                <a:lnTo>
                  <a:pt x="60959" y="740156"/>
                </a:lnTo>
                <a:lnTo>
                  <a:pt x="60959" y="755396"/>
                </a:lnTo>
                <a:lnTo>
                  <a:pt x="83819" y="755396"/>
                </a:lnTo>
                <a:lnTo>
                  <a:pt x="91439" y="740156"/>
                </a:lnTo>
                <a:close/>
              </a:path>
            </a:pathLst>
          </a:custGeom>
          <a:solidFill>
            <a:srgbClr val="855D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7680959" y="4666488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40" h="831850">
                <a:moveTo>
                  <a:pt x="30480" y="740156"/>
                </a:moveTo>
                <a:lnTo>
                  <a:pt x="0" y="740156"/>
                </a:lnTo>
                <a:lnTo>
                  <a:pt x="45720" y="831596"/>
                </a:lnTo>
                <a:lnTo>
                  <a:pt x="83820" y="755396"/>
                </a:lnTo>
                <a:lnTo>
                  <a:pt x="30480" y="755396"/>
                </a:lnTo>
                <a:lnTo>
                  <a:pt x="30480" y="740156"/>
                </a:lnTo>
                <a:close/>
              </a:path>
              <a:path w="91440" h="831850">
                <a:moveTo>
                  <a:pt x="60960" y="0"/>
                </a:moveTo>
                <a:lnTo>
                  <a:pt x="30480" y="0"/>
                </a:lnTo>
                <a:lnTo>
                  <a:pt x="30480" y="755396"/>
                </a:lnTo>
                <a:lnTo>
                  <a:pt x="60960" y="755396"/>
                </a:lnTo>
                <a:lnTo>
                  <a:pt x="60960" y="0"/>
                </a:lnTo>
                <a:close/>
              </a:path>
              <a:path w="91440" h="831850">
                <a:moveTo>
                  <a:pt x="91440" y="740156"/>
                </a:moveTo>
                <a:lnTo>
                  <a:pt x="60960" y="740156"/>
                </a:lnTo>
                <a:lnTo>
                  <a:pt x="60960" y="755396"/>
                </a:lnTo>
                <a:lnTo>
                  <a:pt x="83820" y="755396"/>
                </a:lnTo>
                <a:lnTo>
                  <a:pt x="91440" y="740156"/>
                </a:lnTo>
                <a:close/>
              </a:path>
            </a:pathLst>
          </a:custGeom>
          <a:solidFill>
            <a:srgbClr val="855D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6056376" y="4666488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39" h="831850">
                <a:moveTo>
                  <a:pt x="30479" y="740156"/>
                </a:moveTo>
                <a:lnTo>
                  <a:pt x="0" y="740156"/>
                </a:lnTo>
                <a:lnTo>
                  <a:pt x="45720" y="831596"/>
                </a:lnTo>
                <a:lnTo>
                  <a:pt x="83819" y="755396"/>
                </a:lnTo>
                <a:lnTo>
                  <a:pt x="30479" y="755396"/>
                </a:lnTo>
                <a:lnTo>
                  <a:pt x="30479" y="740156"/>
                </a:lnTo>
                <a:close/>
              </a:path>
              <a:path w="91439" h="831850">
                <a:moveTo>
                  <a:pt x="60960" y="0"/>
                </a:moveTo>
                <a:lnTo>
                  <a:pt x="30479" y="0"/>
                </a:lnTo>
                <a:lnTo>
                  <a:pt x="30479" y="755396"/>
                </a:lnTo>
                <a:lnTo>
                  <a:pt x="60960" y="755396"/>
                </a:lnTo>
                <a:lnTo>
                  <a:pt x="60960" y="0"/>
                </a:lnTo>
                <a:close/>
              </a:path>
              <a:path w="91439" h="831850">
                <a:moveTo>
                  <a:pt x="91439" y="740156"/>
                </a:moveTo>
                <a:lnTo>
                  <a:pt x="60960" y="740156"/>
                </a:lnTo>
                <a:lnTo>
                  <a:pt x="60960" y="755396"/>
                </a:lnTo>
                <a:lnTo>
                  <a:pt x="83819" y="755396"/>
                </a:lnTo>
                <a:lnTo>
                  <a:pt x="91439" y="740156"/>
                </a:lnTo>
                <a:close/>
              </a:path>
            </a:pathLst>
          </a:custGeom>
          <a:solidFill>
            <a:srgbClr val="A18E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6522719" y="4666488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40" h="831850">
                <a:moveTo>
                  <a:pt x="30479" y="740156"/>
                </a:moveTo>
                <a:lnTo>
                  <a:pt x="0" y="740156"/>
                </a:lnTo>
                <a:lnTo>
                  <a:pt x="45720" y="831596"/>
                </a:lnTo>
                <a:lnTo>
                  <a:pt x="83819" y="755396"/>
                </a:lnTo>
                <a:lnTo>
                  <a:pt x="30479" y="755396"/>
                </a:lnTo>
                <a:lnTo>
                  <a:pt x="30479" y="740156"/>
                </a:lnTo>
                <a:close/>
              </a:path>
              <a:path w="91440" h="831850">
                <a:moveTo>
                  <a:pt x="60959" y="0"/>
                </a:moveTo>
                <a:lnTo>
                  <a:pt x="30479" y="0"/>
                </a:lnTo>
                <a:lnTo>
                  <a:pt x="30479" y="755396"/>
                </a:lnTo>
                <a:lnTo>
                  <a:pt x="60959" y="755396"/>
                </a:lnTo>
                <a:lnTo>
                  <a:pt x="60959" y="0"/>
                </a:lnTo>
                <a:close/>
              </a:path>
              <a:path w="91440" h="831850">
                <a:moveTo>
                  <a:pt x="91439" y="740156"/>
                </a:moveTo>
                <a:lnTo>
                  <a:pt x="60959" y="740156"/>
                </a:lnTo>
                <a:lnTo>
                  <a:pt x="60959" y="755396"/>
                </a:lnTo>
                <a:lnTo>
                  <a:pt x="83819" y="755396"/>
                </a:lnTo>
                <a:lnTo>
                  <a:pt x="91439" y="740156"/>
                </a:lnTo>
                <a:close/>
              </a:path>
            </a:pathLst>
          </a:custGeom>
          <a:solidFill>
            <a:srgbClr val="A18E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6989064" y="4666488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40" h="831850">
                <a:moveTo>
                  <a:pt x="30479" y="740156"/>
                </a:moveTo>
                <a:lnTo>
                  <a:pt x="0" y="740156"/>
                </a:lnTo>
                <a:lnTo>
                  <a:pt x="45719" y="831596"/>
                </a:lnTo>
                <a:lnTo>
                  <a:pt x="83819" y="755396"/>
                </a:lnTo>
                <a:lnTo>
                  <a:pt x="30479" y="755396"/>
                </a:lnTo>
                <a:lnTo>
                  <a:pt x="30479" y="740156"/>
                </a:lnTo>
                <a:close/>
              </a:path>
              <a:path w="91440" h="831850">
                <a:moveTo>
                  <a:pt x="60959" y="0"/>
                </a:moveTo>
                <a:lnTo>
                  <a:pt x="30479" y="0"/>
                </a:lnTo>
                <a:lnTo>
                  <a:pt x="30479" y="755396"/>
                </a:lnTo>
                <a:lnTo>
                  <a:pt x="60959" y="755396"/>
                </a:lnTo>
                <a:lnTo>
                  <a:pt x="60959" y="0"/>
                </a:lnTo>
                <a:close/>
              </a:path>
              <a:path w="91440" h="831850">
                <a:moveTo>
                  <a:pt x="91439" y="740156"/>
                </a:moveTo>
                <a:lnTo>
                  <a:pt x="60959" y="740156"/>
                </a:lnTo>
                <a:lnTo>
                  <a:pt x="60959" y="755396"/>
                </a:lnTo>
                <a:lnTo>
                  <a:pt x="83819" y="755396"/>
                </a:lnTo>
                <a:lnTo>
                  <a:pt x="91439" y="740156"/>
                </a:lnTo>
                <a:close/>
              </a:path>
            </a:pathLst>
          </a:custGeom>
          <a:solidFill>
            <a:srgbClr val="A18E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7455407" y="4666488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40" h="831850">
                <a:moveTo>
                  <a:pt x="30480" y="740156"/>
                </a:moveTo>
                <a:lnTo>
                  <a:pt x="0" y="740156"/>
                </a:lnTo>
                <a:lnTo>
                  <a:pt x="45720" y="831596"/>
                </a:lnTo>
                <a:lnTo>
                  <a:pt x="83820" y="755396"/>
                </a:lnTo>
                <a:lnTo>
                  <a:pt x="30480" y="755396"/>
                </a:lnTo>
                <a:lnTo>
                  <a:pt x="30480" y="740156"/>
                </a:lnTo>
                <a:close/>
              </a:path>
              <a:path w="91440" h="831850">
                <a:moveTo>
                  <a:pt x="60960" y="0"/>
                </a:moveTo>
                <a:lnTo>
                  <a:pt x="30480" y="0"/>
                </a:lnTo>
                <a:lnTo>
                  <a:pt x="30480" y="755396"/>
                </a:lnTo>
                <a:lnTo>
                  <a:pt x="60960" y="755396"/>
                </a:lnTo>
                <a:lnTo>
                  <a:pt x="60960" y="0"/>
                </a:lnTo>
                <a:close/>
              </a:path>
              <a:path w="91440" h="831850">
                <a:moveTo>
                  <a:pt x="91440" y="740156"/>
                </a:moveTo>
                <a:lnTo>
                  <a:pt x="60960" y="740156"/>
                </a:lnTo>
                <a:lnTo>
                  <a:pt x="60960" y="755396"/>
                </a:lnTo>
                <a:lnTo>
                  <a:pt x="83820" y="755396"/>
                </a:lnTo>
                <a:lnTo>
                  <a:pt x="91440" y="740156"/>
                </a:lnTo>
                <a:close/>
              </a:path>
            </a:pathLst>
          </a:custGeom>
          <a:solidFill>
            <a:srgbClr val="A18E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 txBox="1"/>
          <p:nvPr/>
        </p:nvSpPr>
        <p:spPr>
          <a:xfrm>
            <a:off x="8215883" y="1010411"/>
            <a:ext cx="3758565" cy="1813560"/>
          </a:xfrm>
          <a:prstGeom prst="rect">
            <a:avLst/>
          </a:prstGeom>
          <a:solidFill>
            <a:srgbClr val="FFFFFF"/>
          </a:solidFill>
          <a:ln w="9144">
            <a:solidFill>
              <a:srgbClr val="D24717"/>
            </a:solidFill>
          </a:ln>
        </p:spPr>
        <p:txBody>
          <a:bodyPr vert="horz" wrap="square" lIns="0" tIns="19685" rIns="0" bIns="0" rtlCol="0">
            <a:spAutoFit/>
          </a:bodyPr>
          <a:lstStyle/>
          <a:p>
            <a:pPr marL="92710">
              <a:lnSpc>
                <a:spcPct val="100000"/>
              </a:lnSpc>
              <a:spcBef>
                <a:spcPts val="155"/>
              </a:spcBef>
              <a:tabLst>
                <a:tab pos="1426845" algn="l"/>
              </a:tabLst>
            </a:pPr>
            <a:r>
              <a:rPr sz="1600" u="sng" dirty="0">
                <a:solidFill>
                  <a:srgbClr val="6E0089"/>
                </a:solidFill>
                <a:uFill>
                  <a:solidFill>
                    <a:srgbClr val="6D0088"/>
                  </a:solidFill>
                </a:uFill>
                <a:latin typeface="Courier New"/>
                <a:cs typeface="Courier New"/>
              </a:rPr>
              <a:t> </a:t>
            </a:r>
            <a:r>
              <a:rPr sz="1600" u="sng" spc="-10" dirty="0">
                <a:solidFill>
                  <a:srgbClr val="6E0089"/>
                </a:solidFill>
                <a:uFill>
                  <a:solidFill>
                    <a:srgbClr val="6D0088"/>
                  </a:solidFill>
                </a:uFill>
                <a:latin typeface="Courier New"/>
                <a:cs typeface="Courier New"/>
              </a:rPr>
              <a:t> </a:t>
            </a:r>
            <a:r>
              <a:rPr sz="1600" spc="-5" dirty="0">
                <a:solidFill>
                  <a:srgbClr val="6E0089"/>
                </a:solidFill>
                <a:latin typeface="Courier New"/>
                <a:cs typeface="Courier New"/>
              </a:rPr>
              <a:t>global</a:t>
            </a:r>
            <a:r>
              <a:rPr sz="1600" u="sng" spc="-5" dirty="0">
                <a:solidFill>
                  <a:srgbClr val="6E0089"/>
                </a:solidFill>
                <a:uFill>
                  <a:solidFill>
                    <a:srgbClr val="6D0088"/>
                  </a:solidFill>
                </a:uFill>
                <a:latin typeface="Courier New"/>
                <a:cs typeface="Courier New"/>
              </a:rPr>
              <a:t> 	</a:t>
            </a:r>
            <a:r>
              <a:rPr sz="1600" dirty="0">
                <a:solidFill>
                  <a:srgbClr val="0000FF"/>
                </a:solidFill>
                <a:latin typeface="Courier New"/>
                <a:cs typeface="Courier New"/>
              </a:rPr>
              <a:t>void</a:t>
            </a:r>
            <a:r>
              <a:rPr sz="1600" spc="-2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a_kernel()</a:t>
            </a:r>
            <a:endParaRPr sz="1600">
              <a:latin typeface="Courier New"/>
              <a:cs typeface="Courier New"/>
            </a:endParaRPr>
          </a:p>
          <a:p>
            <a:pPr marL="92710">
              <a:lnSpc>
                <a:spcPct val="100000"/>
              </a:lnSpc>
            </a:pPr>
            <a:r>
              <a:rPr sz="1600" spc="5" dirty="0">
                <a:latin typeface="Courier New"/>
                <a:cs typeface="Courier New"/>
              </a:rPr>
              <a:t>{</a:t>
            </a:r>
            <a:endParaRPr sz="1600">
              <a:latin typeface="Courier New"/>
              <a:cs typeface="Courier New"/>
            </a:endParaRPr>
          </a:p>
          <a:p>
            <a:pPr marR="267335" algn="ctr">
              <a:lnSpc>
                <a:spcPct val="100000"/>
              </a:lnSpc>
            </a:pPr>
            <a:r>
              <a:rPr sz="1600" dirty="0">
                <a:solidFill>
                  <a:srgbClr val="0000FF"/>
                </a:solidFill>
                <a:latin typeface="Courier New"/>
                <a:cs typeface="Courier New"/>
              </a:rPr>
              <a:t>if </a:t>
            </a:r>
            <a:r>
              <a:rPr sz="1600" dirty="0">
                <a:latin typeface="Courier New"/>
                <a:cs typeface="Courier New"/>
              </a:rPr>
              <a:t>(blockIdx.x %</a:t>
            </a:r>
            <a:r>
              <a:rPr sz="1600" spc="-60" dirty="0">
                <a:latin typeface="Courier New"/>
                <a:cs typeface="Courier New"/>
              </a:rPr>
              <a:t> </a:t>
            </a:r>
            <a:r>
              <a:rPr sz="1600" spc="-5" dirty="0">
                <a:latin typeface="Courier New"/>
                <a:cs typeface="Courier New"/>
              </a:rPr>
              <a:t>2)</a:t>
            </a:r>
            <a:endParaRPr sz="1600">
              <a:latin typeface="Courier New"/>
              <a:cs typeface="Courier New"/>
            </a:endParaRPr>
          </a:p>
          <a:p>
            <a:pPr marR="267970" algn="ctr">
              <a:lnSpc>
                <a:spcPct val="100000"/>
              </a:lnSpc>
              <a:spcBef>
                <a:spcPts val="5"/>
              </a:spcBef>
            </a:pPr>
            <a:r>
              <a:rPr sz="1600" dirty="0">
                <a:solidFill>
                  <a:srgbClr val="008000"/>
                </a:solidFill>
                <a:latin typeface="Courier New"/>
                <a:cs typeface="Courier New"/>
              </a:rPr>
              <a:t>//something</a:t>
            </a:r>
            <a:endParaRPr sz="1600">
              <a:latin typeface="Courier New"/>
              <a:cs typeface="Courier New"/>
            </a:endParaRPr>
          </a:p>
          <a:p>
            <a:pPr marL="581025">
              <a:lnSpc>
                <a:spcPct val="100000"/>
              </a:lnSpc>
            </a:pPr>
            <a:r>
              <a:rPr sz="1600" spc="-5" dirty="0">
                <a:solidFill>
                  <a:srgbClr val="0000FF"/>
                </a:solidFill>
                <a:latin typeface="Courier New"/>
                <a:cs typeface="Courier New"/>
              </a:rPr>
              <a:t>else</a:t>
            </a:r>
            <a:endParaRPr sz="1600">
              <a:latin typeface="Courier New"/>
              <a:cs typeface="Courier New"/>
            </a:endParaRPr>
          </a:p>
          <a:p>
            <a:pPr marL="1068705">
              <a:lnSpc>
                <a:spcPct val="100000"/>
              </a:lnSpc>
            </a:pPr>
            <a:r>
              <a:rPr sz="1600" dirty="0">
                <a:solidFill>
                  <a:srgbClr val="008000"/>
                </a:solidFill>
                <a:latin typeface="Courier New"/>
                <a:cs typeface="Courier New"/>
              </a:rPr>
              <a:t>//something</a:t>
            </a:r>
            <a:r>
              <a:rPr sz="1600" spc="-25" dirty="0">
                <a:solidFill>
                  <a:srgbClr val="008000"/>
                </a:solidFill>
                <a:latin typeface="Courier New"/>
                <a:cs typeface="Courier New"/>
              </a:rPr>
              <a:t> </a:t>
            </a:r>
            <a:r>
              <a:rPr sz="1600" dirty="0">
                <a:solidFill>
                  <a:srgbClr val="008000"/>
                </a:solidFill>
                <a:latin typeface="Courier New"/>
                <a:cs typeface="Courier New"/>
              </a:rPr>
              <a:t>else</a:t>
            </a:r>
            <a:endParaRPr sz="1600">
              <a:latin typeface="Courier New"/>
              <a:cs typeface="Courier New"/>
            </a:endParaRPr>
          </a:p>
          <a:p>
            <a:pPr marL="92710">
              <a:lnSpc>
                <a:spcPct val="100000"/>
              </a:lnSpc>
            </a:pPr>
            <a:r>
              <a:rPr sz="1600" dirty="0">
                <a:latin typeface="Courier New"/>
                <a:cs typeface="Courier New"/>
              </a:rPr>
              <a:t>}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103" name="object 103"/>
          <p:cNvSpPr txBox="1"/>
          <p:nvPr/>
        </p:nvSpPr>
        <p:spPr>
          <a:xfrm>
            <a:off x="8320278" y="3494404"/>
            <a:ext cx="2606675" cy="259079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 marL="1905">
              <a:lnSpc>
                <a:spcPts val="1835"/>
              </a:lnSpc>
            </a:pPr>
            <a:r>
              <a:rPr sz="1800" spc="-5" dirty="0">
                <a:solidFill>
                  <a:srgbClr val="0000FF"/>
                </a:solidFill>
                <a:latin typeface="Courier New"/>
                <a:cs typeface="Courier New"/>
              </a:rPr>
              <a:t>if </a:t>
            </a:r>
            <a:r>
              <a:rPr sz="1800" spc="-10" dirty="0">
                <a:latin typeface="Courier New"/>
                <a:cs typeface="Courier New"/>
              </a:rPr>
              <a:t>(blockIdx.x </a:t>
            </a:r>
            <a:r>
              <a:rPr sz="1800" dirty="0">
                <a:latin typeface="Courier New"/>
                <a:cs typeface="Courier New"/>
              </a:rPr>
              <a:t>%</a:t>
            </a:r>
            <a:r>
              <a:rPr sz="1800" spc="-85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2)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104" name="object 104"/>
          <p:cNvSpPr/>
          <p:nvPr/>
        </p:nvSpPr>
        <p:spPr>
          <a:xfrm>
            <a:off x="7853171" y="3214116"/>
            <a:ext cx="323215" cy="832485"/>
          </a:xfrm>
          <a:custGeom>
            <a:avLst/>
            <a:gdLst/>
            <a:ahLst/>
            <a:cxnLst/>
            <a:rect l="l" t="t" r="r" b="b"/>
            <a:pathLst>
              <a:path w="323215" h="832485">
                <a:moveTo>
                  <a:pt x="0" y="0"/>
                </a:moveTo>
                <a:lnTo>
                  <a:pt x="51084" y="6853"/>
                </a:lnTo>
                <a:lnTo>
                  <a:pt x="95432" y="25936"/>
                </a:lnTo>
                <a:lnTo>
                  <a:pt x="130393" y="55028"/>
                </a:lnTo>
                <a:lnTo>
                  <a:pt x="153314" y="91911"/>
                </a:lnTo>
                <a:lnTo>
                  <a:pt x="161544" y="134366"/>
                </a:lnTo>
                <a:lnTo>
                  <a:pt x="161544" y="281686"/>
                </a:lnTo>
                <a:lnTo>
                  <a:pt x="169773" y="324140"/>
                </a:lnTo>
                <a:lnTo>
                  <a:pt x="192694" y="361023"/>
                </a:lnTo>
                <a:lnTo>
                  <a:pt x="227655" y="390115"/>
                </a:lnTo>
                <a:lnTo>
                  <a:pt x="272003" y="409198"/>
                </a:lnTo>
                <a:lnTo>
                  <a:pt x="323087" y="416052"/>
                </a:lnTo>
                <a:lnTo>
                  <a:pt x="272003" y="422905"/>
                </a:lnTo>
                <a:lnTo>
                  <a:pt x="227655" y="441988"/>
                </a:lnTo>
                <a:lnTo>
                  <a:pt x="192694" y="471080"/>
                </a:lnTo>
                <a:lnTo>
                  <a:pt x="169773" y="507963"/>
                </a:lnTo>
                <a:lnTo>
                  <a:pt x="161544" y="550418"/>
                </a:lnTo>
                <a:lnTo>
                  <a:pt x="161544" y="697738"/>
                </a:lnTo>
                <a:lnTo>
                  <a:pt x="153314" y="740192"/>
                </a:lnTo>
                <a:lnTo>
                  <a:pt x="130393" y="777075"/>
                </a:lnTo>
                <a:lnTo>
                  <a:pt x="95432" y="806167"/>
                </a:lnTo>
                <a:lnTo>
                  <a:pt x="51084" y="825250"/>
                </a:lnTo>
                <a:lnTo>
                  <a:pt x="0" y="832104"/>
                </a:lnTo>
              </a:path>
            </a:pathLst>
          </a:custGeom>
          <a:ln w="21336">
            <a:solidFill>
              <a:srgbClr val="D24717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 txBox="1"/>
          <p:nvPr/>
        </p:nvSpPr>
        <p:spPr>
          <a:xfrm>
            <a:off x="451205" y="1223263"/>
            <a:ext cx="1072515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800" spc="-25" dirty="0">
                <a:latin typeface="Calibri"/>
                <a:cs typeface="Calibri"/>
              </a:rPr>
              <a:t>Warp</a:t>
            </a:r>
            <a:r>
              <a:rPr sz="2800" spc="-9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0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073383" y="6257544"/>
            <a:ext cx="1011935" cy="4389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7244" y="403301"/>
            <a:ext cx="7353300" cy="5124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Divergence Example</a:t>
            </a:r>
            <a:r>
              <a:rPr spc="40" dirty="0"/>
              <a:t> </a:t>
            </a:r>
            <a:r>
              <a:rPr spc="-5" dirty="0"/>
              <a:t>Alternative</a:t>
            </a:r>
          </a:p>
        </p:txBody>
      </p:sp>
      <p:sp>
        <p:nvSpPr>
          <p:cNvPr id="4" name="object 4"/>
          <p:cNvSpPr/>
          <p:nvPr/>
        </p:nvSpPr>
        <p:spPr>
          <a:xfrm>
            <a:off x="664463" y="1773935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40" h="831850">
                <a:moveTo>
                  <a:pt x="30479" y="740155"/>
                </a:moveTo>
                <a:lnTo>
                  <a:pt x="0" y="740155"/>
                </a:lnTo>
                <a:lnTo>
                  <a:pt x="45720" y="831596"/>
                </a:lnTo>
                <a:lnTo>
                  <a:pt x="83819" y="755396"/>
                </a:lnTo>
                <a:lnTo>
                  <a:pt x="30479" y="755396"/>
                </a:lnTo>
                <a:lnTo>
                  <a:pt x="30479" y="740155"/>
                </a:lnTo>
                <a:close/>
              </a:path>
              <a:path w="91440" h="831850">
                <a:moveTo>
                  <a:pt x="60959" y="0"/>
                </a:moveTo>
                <a:lnTo>
                  <a:pt x="30479" y="0"/>
                </a:lnTo>
                <a:lnTo>
                  <a:pt x="30479" y="755396"/>
                </a:lnTo>
                <a:lnTo>
                  <a:pt x="60959" y="755396"/>
                </a:lnTo>
                <a:lnTo>
                  <a:pt x="60959" y="0"/>
                </a:lnTo>
                <a:close/>
              </a:path>
              <a:path w="91440" h="831850">
                <a:moveTo>
                  <a:pt x="91440" y="740155"/>
                </a:moveTo>
                <a:lnTo>
                  <a:pt x="60959" y="740155"/>
                </a:lnTo>
                <a:lnTo>
                  <a:pt x="60959" y="755396"/>
                </a:lnTo>
                <a:lnTo>
                  <a:pt x="83819" y="755396"/>
                </a:lnTo>
                <a:lnTo>
                  <a:pt x="91440" y="740155"/>
                </a:lnTo>
                <a:close/>
              </a:path>
            </a:pathLst>
          </a:custGeom>
          <a:solidFill>
            <a:srgbClr val="855D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30808" y="1773935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40" h="831850">
                <a:moveTo>
                  <a:pt x="30479" y="740155"/>
                </a:moveTo>
                <a:lnTo>
                  <a:pt x="0" y="740155"/>
                </a:lnTo>
                <a:lnTo>
                  <a:pt x="45719" y="831596"/>
                </a:lnTo>
                <a:lnTo>
                  <a:pt x="83819" y="755396"/>
                </a:lnTo>
                <a:lnTo>
                  <a:pt x="30479" y="755396"/>
                </a:lnTo>
                <a:lnTo>
                  <a:pt x="30479" y="740155"/>
                </a:lnTo>
                <a:close/>
              </a:path>
              <a:path w="91440" h="831850">
                <a:moveTo>
                  <a:pt x="60959" y="0"/>
                </a:moveTo>
                <a:lnTo>
                  <a:pt x="30479" y="0"/>
                </a:lnTo>
                <a:lnTo>
                  <a:pt x="30479" y="755396"/>
                </a:lnTo>
                <a:lnTo>
                  <a:pt x="60959" y="755396"/>
                </a:lnTo>
                <a:lnTo>
                  <a:pt x="60959" y="0"/>
                </a:lnTo>
                <a:close/>
              </a:path>
              <a:path w="91440" h="831850">
                <a:moveTo>
                  <a:pt x="91439" y="740155"/>
                </a:moveTo>
                <a:lnTo>
                  <a:pt x="60959" y="740155"/>
                </a:lnTo>
                <a:lnTo>
                  <a:pt x="60959" y="755396"/>
                </a:lnTo>
                <a:lnTo>
                  <a:pt x="83819" y="755396"/>
                </a:lnTo>
                <a:lnTo>
                  <a:pt x="91439" y="740155"/>
                </a:lnTo>
                <a:close/>
              </a:path>
            </a:pathLst>
          </a:custGeom>
          <a:solidFill>
            <a:srgbClr val="855D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597152" y="1773935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39" h="831850">
                <a:moveTo>
                  <a:pt x="30479" y="740155"/>
                </a:moveTo>
                <a:lnTo>
                  <a:pt x="0" y="740155"/>
                </a:lnTo>
                <a:lnTo>
                  <a:pt x="45720" y="831596"/>
                </a:lnTo>
                <a:lnTo>
                  <a:pt x="83819" y="755396"/>
                </a:lnTo>
                <a:lnTo>
                  <a:pt x="30479" y="755396"/>
                </a:lnTo>
                <a:lnTo>
                  <a:pt x="30479" y="740155"/>
                </a:lnTo>
                <a:close/>
              </a:path>
              <a:path w="91439" h="831850">
                <a:moveTo>
                  <a:pt x="60959" y="0"/>
                </a:moveTo>
                <a:lnTo>
                  <a:pt x="30479" y="0"/>
                </a:lnTo>
                <a:lnTo>
                  <a:pt x="30479" y="755396"/>
                </a:lnTo>
                <a:lnTo>
                  <a:pt x="60959" y="755396"/>
                </a:lnTo>
                <a:lnTo>
                  <a:pt x="60959" y="0"/>
                </a:lnTo>
                <a:close/>
              </a:path>
              <a:path w="91439" h="831850">
                <a:moveTo>
                  <a:pt x="91440" y="740155"/>
                </a:moveTo>
                <a:lnTo>
                  <a:pt x="60959" y="740155"/>
                </a:lnTo>
                <a:lnTo>
                  <a:pt x="60959" y="755396"/>
                </a:lnTo>
                <a:lnTo>
                  <a:pt x="83819" y="755396"/>
                </a:lnTo>
                <a:lnTo>
                  <a:pt x="91440" y="740155"/>
                </a:lnTo>
                <a:close/>
              </a:path>
            </a:pathLst>
          </a:custGeom>
          <a:solidFill>
            <a:srgbClr val="855D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063495" y="1773935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39" h="831850">
                <a:moveTo>
                  <a:pt x="30480" y="740155"/>
                </a:moveTo>
                <a:lnTo>
                  <a:pt x="0" y="740155"/>
                </a:lnTo>
                <a:lnTo>
                  <a:pt x="45720" y="831596"/>
                </a:lnTo>
                <a:lnTo>
                  <a:pt x="83819" y="755396"/>
                </a:lnTo>
                <a:lnTo>
                  <a:pt x="30480" y="755396"/>
                </a:lnTo>
                <a:lnTo>
                  <a:pt x="30480" y="740155"/>
                </a:lnTo>
                <a:close/>
              </a:path>
              <a:path w="91439" h="831850">
                <a:moveTo>
                  <a:pt x="60960" y="0"/>
                </a:moveTo>
                <a:lnTo>
                  <a:pt x="30480" y="0"/>
                </a:lnTo>
                <a:lnTo>
                  <a:pt x="30480" y="755396"/>
                </a:lnTo>
                <a:lnTo>
                  <a:pt x="60960" y="755396"/>
                </a:lnTo>
                <a:lnTo>
                  <a:pt x="60960" y="0"/>
                </a:lnTo>
                <a:close/>
              </a:path>
              <a:path w="91439" h="831850">
                <a:moveTo>
                  <a:pt x="91440" y="740155"/>
                </a:moveTo>
                <a:lnTo>
                  <a:pt x="60960" y="740155"/>
                </a:lnTo>
                <a:lnTo>
                  <a:pt x="60960" y="755396"/>
                </a:lnTo>
                <a:lnTo>
                  <a:pt x="83819" y="755396"/>
                </a:lnTo>
                <a:lnTo>
                  <a:pt x="91440" y="740155"/>
                </a:lnTo>
                <a:close/>
              </a:path>
            </a:pathLst>
          </a:custGeom>
          <a:solidFill>
            <a:srgbClr val="855D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38912" y="1773935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40" h="831850">
                <a:moveTo>
                  <a:pt x="30479" y="740155"/>
                </a:moveTo>
                <a:lnTo>
                  <a:pt x="0" y="740155"/>
                </a:lnTo>
                <a:lnTo>
                  <a:pt x="45719" y="831596"/>
                </a:lnTo>
                <a:lnTo>
                  <a:pt x="83819" y="755396"/>
                </a:lnTo>
                <a:lnTo>
                  <a:pt x="30479" y="755396"/>
                </a:lnTo>
                <a:lnTo>
                  <a:pt x="30479" y="740155"/>
                </a:lnTo>
                <a:close/>
              </a:path>
              <a:path w="91440" h="831850">
                <a:moveTo>
                  <a:pt x="60959" y="0"/>
                </a:moveTo>
                <a:lnTo>
                  <a:pt x="30479" y="0"/>
                </a:lnTo>
                <a:lnTo>
                  <a:pt x="30479" y="755396"/>
                </a:lnTo>
                <a:lnTo>
                  <a:pt x="60959" y="755396"/>
                </a:lnTo>
                <a:lnTo>
                  <a:pt x="60959" y="0"/>
                </a:lnTo>
                <a:close/>
              </a:path>
              <a:path w="91440" h="831850">
                <a:moveTo>
                  <a:pt x="91439" y="740155"/>
                </a:moveTo>
                <a:lnTo>
                  <a:pt x="60959" y="740155"/>
                </a:lnTo>
                <a:lnTo>
                  <a:pt x="60959" y="755396"/>
                </a:lnTo>
                <a:lnTo>
                  <a:pt x="83819" y="755396"/>
                </a:lnTo>
                <a:lnTo>
                  <a:pt x="91439" y="740155"/>
                </a:lnTo>
                <a:close/>
              </a:path>
            </a:pathLst>
          </a:custGeom>
          <a:solidFill>
            <a:srgbClr val="A18E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05255" y="1773935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40" h="831850">
                <a:moveTo>
                  <a:pt x="30480" y="740155"/>
                </a:moveTo>
                <a:lnTo>
                  <a:pt x="0" y="740155"/>
                </a:lnTo>
                <a:lnTo>
                  <a:pt x="45719" y="831596"/>
                </a:lnTo>
                <a:lnTo>
                  <a:pt x="83819" y="755396"/>
                </a:lnTo>
                <a:lnTo>
                  <a:pt x="30480" y="755396"/>
                </a:lnTo>
                <a:lnTo>
                  <a:pt x="30480" y="740155"/>
                </a:lnTo>
                <a:close/>
              </a:path>
              <a:path w="91440" h="831850">
                <a:moveTo>
                  <a:pt x="60959" y="0"/>
                </a:moveTo>
                <a:lnTo>
                  <a:pt x="30480" y="0"/>
                </a:lnTo>
                <a:lnTo>
                  <a:pt x="30480" y="755396"/>
                </a:lnTo>
                <a:lnTo>
                  <a:pt x="60959" y="755396"/>
                </a:lnTo>
                <a:lnTo>
                  <a:pt x="60959" y="0"/>
                </a:lnTo>
                <a:close/>
              </a:path>
              <a:path w="91440" h="831850">
                <a:moveTo>
                  <a:pt x="91440" y="740155"/>
                </a:moveTo>
                <a:lnTo>
                  <a:pt x="60959" y="740155"/>
                </a:lnTo>
                <a:lnTo>
                  <a:pt x="60959" y="755396"/>
                </a:lnTo>
                <a:lnTo>
                  <a:pt x="83819" y="755396"/>
                </a:lnTo>
                <a:lnTo>
                  <a:pt x="91440" y="740155"/>
                </a:lnTo>
                <a:close/>
              </a:path>
            </a:pathLst>
          </a:custGeom>
          <a:solidFill>
            <a:srgbClr val="A18E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371600" y="1773935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40" h="831850">
                <a:moveTo>
                  <a:pt x="30480" y="740155"/>
                </a:moveTo>
                <a:lnTo>
                  <a:pt x="0" y="740155"/>
                </a:lnTo>
                <a:lnTo>
                  <a:pt x="45719" y="831596"/>
                </a:lnTo>
                <a:lnTo>
                  <a:pt x="83819" y="755396"/>
                </a:lnTo>
                <a:lnTo>
                  <a:pt x="30480" y="755396"/>
                </a:lnTo>
                <a:lnTo>
                  <a:pt x="30480" y="740155"/>
                </a:lnTo>
                <a:close/>
              </a:path>
              <a:path w="91440" h="831850">
                <a:moveTo>
                  <a:pt x="60959" y="0"/>
                </a:moveTo>
                <a:lnTo>
                  <a:pt x="30480" y="0"/>
                </a:lnTo>
                <a:lnTo>
                  <a:pt x="30480" y="755396"/>
                </a:lnTo>
                <a:lnTo>
                  <a:pt x="60959" y="755396"/>
                </a:lnTo>
                <a:lnTo>
                  <a:pt x="60959" y="0"/>
                </a:lnTo>
                <a:close/>
              </a:path>
              <a:path w="91440" h="831850">
                <a:moveTo>
                  <a:pt x="91440" y="740155"/>
                </a:moveTo>
                <a:lnTo>
                  <a:pt x="60959" y="740155"/>
                </a:lnTo>
                <a:lnTo>
                  <a:pt x="60959" y="755396"/>
                </a:lnTo>
                <a:lnTo>
                  <a:pt x="83819" y="755396"/>
                </a:lnTo>
                <a:lnTo>
                  <a:pt x="91440" y="740155"/>
                </a:lnTo>
                <a:close/>
              </a:path>
            </a:pathLst>
          </a:custGeom>
          <a:solidFill>
            <a:srgbClr val="A18E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837944" y="1773935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39" h="831850">
                <a:moveTo>
                  <a:pt x="30480" y="740155"/>
                </a:moveTo>
                <a:lnTo>
                  <a:pt x="0" y="740155"/>
                </a:lnTo>
                <a:lnTo>
                  <a:pt x="45719" y="831596"/>
                </a:lnTo>
                <a:lnTo>
                  <a:pt x="83819" y="755396"/>
                </a:lnTo>
                <a:lnTo>
                  <a:pt x="30480" y="755396"/>
                </a:lnTo>
                <a:lnTo>
                  <a:pt x="30480" y="740155"/>
                </a:lnTo>
                <a:close/>
              </a:path>
              <a:path w="91439" h="831850">
                <a:moveTo>
                  <a:pt x="60960" y="0"/>
                </a:moveTo>
                <a:lnTo>
                  <a:pt x="30480" y="0"/>
                </a:lnTo>
                <a:lnTo>
                  <a:pt x="30480" y="755396"/>
                </a:lnTo>
                <a:lnTo>
                  <a:pt x="60960" y="755396"/>
                </a:lnTo>
                <a:lnTo>
                  <a:pt x="60960" y="0"/>
                </a:lnTo>
                <a:close/>
              </a:path>
              <a:path w="91439" h="831850">
                <a:moveTo>
                  <a:pt x="91439" y="740155"/>
                </a:moveTo>
                <a:lnTo>
                  <a:pt x="60960" y="740155"/>
                </a:lnTo>
                <a:lnTo>
                  <a:pt x="60960" y="755396"/>
                </a:lnTo>
                <a:lnTo>
                  <a:pt x="83819" y="755396"/>
                </a:lnTo>
                <a:lnTo>
                  <a:pt x="91439" y="740155"/>
                </a:lnTo>
                <a:close/>
              </a:path>
            </a:pathLst>
          </a:custGeom>
          <a:solidFill>
            <a:srgbClr val="A18E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511551" y="1786127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39" h="831850">
                <a:moveTo>
                  <a:pt x="30480" y="740156"/>
                </a:moveTo>
                <a:lnTo>
                  <a:pt x="0" y="740156"/>
                </a:lnTo>
                <a:lnTo>
                  <a:pt x="45720" y="831596"/>
                </a:lnTo>
                <a:lnTo>
                  <a:pt x="83820" y="755396"/>
                </a:lnTo>
                <a:lnTo>
                  <a:pt x="30480" y="755396"/>
                </a:lnTo>
                <a:lnTo>
                  <a:pt x="30480" y="740156"/>
                </a:lnTo>
                <a:close/>
              </a:path>
              <a:path w="91439" h="831850">
                <a:moveTo>
                  <a:pt x="60960" y="0"/>
                </a:moveTo>
                <a:lnTo>
                  <a:pt x="30480" y="0"/>
                </a:lnTo>
                <a:lnTo>
                  <a:pt x="30480" y="755396"/>
                </a:lnTo>
                <a:lnTo>
                  <a:pt x="60960" y="755396"/>
                </a:lnTo>
                <a:lnTo>
                  <a:pt x="60960" y="0"/>
                </a:lnTo>
                <a:close/>
              </a:path>
              <a:path w="91439" h="831850">
                <a:moveTo>
                  <a:pt x="91440" y="740156"/>
                </a:moveTo>
                <a:lnTo>
                  <a:pt x="60960" y="740156"/>
                </a:lnTo>
                <a:lnTo>
                  <a:pt x="60960" y="755396"/>
                </a:lnTo>
                <a:lnTo>
                  <a:pt x="83820" y="755396"/>
                </a:lnTo>
                <a:lnTo>
                  <a:pt x="91440" y="740156"/>
                </a:lnTo>
                <a:close/>
              </a:path>
            </a:pathLst>
          </a:custGeom>
          <a:solidFill>
            <a:srgbClr val="855D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977895" y="1786127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39" h="831850">
                <a:moveTo>
                  <a:pt x="30480" y="740156"/>
                </a:moveTo>
                <a:lnTo>
                  <a:pt x="0" y="740156"/>
                </a:lnTo>
                <a:lnTo>
                  <a:pt x="45720" y="831596"/>
                </a:lnTo>
                <a:lnTo>
                  <a:pt x="83820" y="755396"/>
                </a:lnTo>
                <a:lnTo>
                  <a:pt x="30480" y="755396"/>
                </a:lnTo>
                <a:lnTo>
                  <a:pt x="30480" y="740156"/>
                </a:lnTo>
                <a:close/>
              </a:path>
              <a:path w="91439" h="831850">
                <a:moveTo>
                  <a:pt x="60960" y="0"/>
                </a:moveTo>
                <a:lnTo>
                  <a:pt x="30480" y="0"/>
                </a:lnTo>
                <a:lnTo>
                  <a:pt x="30480" y="755396"/>
                </a:lnTo>
                <a:lnTo>
                  <a:pt x="60960" y="755396"/>
                </a:lnTo>
                <a:lnTo>
                  <a:pt x="60960" y="0"/>
                </a:lnTo>
                <a:close/>
              </a:path>
              <a:path w="91439" h="831850">
                <a:moveTo>
                  <a:pt x="91440" y="740156"/>
                </a:moveTo>
                <a:lnTo>
                  <a:pt x="60960" y="740156"/>
                </a:lnTo>
                <a:lnTo>
                  <a:pt x="60960" y="755396"/>
                </a:lnTo>
                <a:lnTo>
                  <a:pt x="83820" y="755396"/>
                </a:lnTo>
                <a:lnTo>
                  <a:pt x="91440" y="740156"/>
                </a:lnTo>
                <a:close/>
              </a:path>
            </a:pathLst>
          </a:custGeom>
          <a:solidFill>
            <a:srgbClr val="855D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444240" y="1786127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39" h="831850">
                <a:moveTo>
                  <a:pt x="30480" y="740156"/>
                </a:moveTo>
                <a:lnTo>
                  <a:pt x="0" y="740156"/>
                </a:lnTo>
                <a:lnTo>
                  <a:pt x="45720" y="831596"/>
                </a:lnTo>
                <a:lnTo>
                  <a:pt x="83820" y="755396"/>
                </a:lnTo>
                <a:lnTo>
                  <a:pt x="30480" y="755396"/>
                </a:lnTo>
                <a:lnTo>
                  <a:pt x="30480" y="740156"/>
                </a:lnTo>
                <a:close/>
              </a:path>
              <a:path w="91439" h="831850">
                <a:moveTo>
                  <a:pt x="60960" y="0"/>
                </a:moveTo>
                <a:lnTo>
                  <a:pt x="30480" y="0"/>
                </a:lnTo>
                <a:lnTo>
                  <a:pt x="30480" y="755396"/>
                </a:lnTo>
                <a:lnTo>
                  <a:pt x="60960" y="755396"/>
                </a:lnTo>
                <a:lnTo>
                  <a:pt x="60960" y="0"/>
                </a:lnTo>
                <a:close/>
              </a:path>
              <a:path w="91439" h="831850">
                <a:moveTo>
                  <a:pt x="91439" y="740156"/>
                </a:moveTo>
                <a:lnTo>
                  <a:pt x="60960" y="740156"/>
                </a:lnTo>
                <a:lnTo>
                  <a:pt x="60960" y="755396"/>
                </a:lnTo>
                <a:lnTo>
                  <a:pt x="83820" y="755396"/>
                </a:lnTo>
                <a:lnTo>
                  <a:pt x="91439" y="740156"/>
                </a:lnTo>
                <a:close/>
              </a:path>
            </a:pathLst>
          </a:custGeom>
          <a:solidFill>
            <a:srgbClr val="855D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910584" y="1786127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39" h="831850">
                <a:moveTo>
                  <a:pt x="30479" y="740156"/>
                </a:moveTo>
                <a:lnTo>
                  <a:pt x="0" y="740156"/>
                </a:lnTo>
                <a:lnTo>
                  <a:pt x="45719" y="831596"/>
                </a:lnTo>
                <a:lnTo>
                  <a:pt x="83819" y="755396"/>
                </a:lnTo>
                <a:lnTo>
                  <a:pt x="30479" y="755396"/>
                </a:lnTo>
                <a:lnTo>
                  <a:pt x="30479" y="740156"/>
                </a:lnTo>
                <a:close/>
              </a:path>
              <a:path w="91439" h="831850">
                <a:moveTo>
                  <a:pt x="60960" y="0"/>
                </a:moveTo>
                <a:lnTo>
                  <a:pt x="30479" y="0"/>
                </a:lnTo>
                <a:lnTo>
                  <a:pt x="30479" y="755396"/>
                </a:lnTo>
                <a:lnTo>
                  <a:pt x="60960" y="755396"/>
                </a:lnTo>
                <a:lnTo>
                  <a:pt x="60960" y="0"/>
                </a:lnTo>
                <a:close/>
              </a:path>
              <a:path w="91439" h="831850">
                <a:moveTo>
                  <a:pt x="91439" y="740156"/>
                </a:moveTo>
                <a:lnTo>
                  <a:pt x="60960" y="740156"/>
                </a:lnTo>
                <a:lnTo>
                  <a:pt x="60960" y="755396"/>
                </a:lnTo>
                <a:lnTo>
                  <a:pt x="83819" y="755396"/>
                </a:lnTo>
                <a:lnTo>
                  <a:pt x="91439" y="740156"/>
                </a:lnTo>
                <a:close/>
              </a:path>
            </a:pathLst>
          </a:custGeom>
          <a:solidFill>
            <a:srgbClr val="855D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286000" y="1786127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39" h="831850">
                <a:moveTo>
                  <a:pt x="30480" y="740156"/>
                </a:moveTo>
                <a:lnTo>
                  <a:pt x="0" y="740156"/>
                </a:lnTo>
                <a:lnTo>
                  <a:pt x="45719" y="831596"/>
                </a:lnTo>
                <a:lnTo>
                  <a:pt x="83819" y="755396"/>
                </a:lnTo>
                <a:lnTo>
                  <a:pt x="30480" y="755396"/>
                </a:lnTo>
                <a:lnTo>
                  <a:pt x="30480" y="740156"/>
                </a:lnTo>
                <a:close/>
              </a:path>
              <a:path w="91439" h="831850">
                <a:moveTo>
                  <a:pt x="60960" y="0"/>
                </a:moveTo>
                <a:lnTo>
                  <a:pt x="30480" y="0"/>
                </a:lnTo>
                <a:lnTo>
                  <a:pt x="30480" y="755396"/>
                </a:lnTo>
                <a:lnTo>
                  <a:pt x="60960" y="755396"/>
                </a:lnTo>
                <a:lnTo>
                  <a:pt x="60960" y="0"/>
                </a:lnTo>
                <a:close/>
              </a:path>
              <a:path w="91439" h="831850">
                <a:moveTo>
                  <a:pt x="91439" y="740156"/>
                </a:moveTo>
                <a:lnTo>
                  <a:pt x="60960" y="740156"/>
                </a:lnTo>
                <a:lnTo>
                  <a:pt x="60960" y="755396"/>
                </a:lnTo>
                <a:lnTo>
                  <a:pt x="83819" y="755396"/>
                </a:lnTo>
                <a:lnTo>
                  <a:pt x="91439" y="740156"/>
                </a:lnTo>
                <a:close/>
              </a:path>
            </a:pathLst>
          </a:custGeom>
          <a:solidFill>
            <a:srgbClr val="A18E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752344" y="1786127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39" h="831850">
                <a:moveTo>
                  <a:pt x="30480" y="740156"/>
                </a:moveTo>
                <a:lnTo>
                  <a:pt x="0" y="740156"/>
                </a:lnTo>
                <a:lnTo>
                  <a:pt x="45719" y="831596"/>
                </a:lnTo>
                <a:lnTo>
                  <a:pt x="83819" y="755396"/>
                </a:lnTo>
                <a:lnTo>
                  <a:pt x="30480" y="755396"/>
                </a:lnTo>
                <a:lnTo>
                  <a:pt x="30480" y="740156"/>
                </a:lnTo>
                <a:close/>
              </a:path>
              <a:path w="91439" h="831850">
                <a:moveTo>
                  <a:pt x="60960" y="0"/>
                </a:moveTo>
                <a:lnTo>
                  <a:pt x="30480" y="0"/>
                </a:lnTo>
                <a:lnTo>
                  <a:pt x="30480" y="755396"/>
                </a:lnTo>
                <a:lnTo>
                  <a:pt x="60960" y="755396"/>
                </a:lnTo>
                <a:lnTo>
                  <a:pt x="60960" y="0"/>
                </a:lnTo>
                <a:close/>
              </a:path>
              <a:path w="91439" h="831850">
                <a:moveTo>
                  <a:pt x="91439" y="740156"/>
                </a:moveTo>
                <a:lnTo>
                  <a:pt x="60960" y="740156"/>
                </a:lnTo>
                <a:lnTo>
                  <a:pt x="60960" y="755396"/>
                </a:lnTo>
                <a:lnTo>
                  <a:pt x="83819" y="755396"/>
                </a:lnTo>
                <a:lnTo>
                  <a:pt x="91439" y="740156"/>
                </a:lnTo>
                <a:close/>
              </a:path>
            </a:pathLst>
          </a:custGeom>
          <a:solidFill>
            <a:srgbClr val="A18E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218688" y="1786127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39" h="831850">
                <a:moveTo>
                  <a:pt x="30480" y="740156"/>
                </a:moveTo>
                <a:lnTo>
                  <a:pt x="0" y="740156"/>
                </a:lnTo>
                <a:lnTo>
                  <a:pt x="45720" y="831596"/>
                </a:lnTo>
                <a:lnTo>
                  <a:pt x="83820" y="755396"/>
                </a:lnTo>
                <a:lnTo>
                  <a:pt x="30480" y="755396"/>
                </a:lnTo>
                <a:lnTo>
                  <a:pt x="30480" y="740156"/>
                </a:lnTo>
                <a:close/>
              </a:path>
              <a:path w="91439" h="831850">
                <a:moveTo>
                  <a:pt x="60960" y="0"/>
                </a:moveTo>
                <a:lnTo>
                  <a:pt x="30480" y="0"/>
                </a:lnTo>
                <a:lnTo>
                  <a:pt x="30480" y="755396"/>
                </a:lnTo>
                <a:lnTo>
                  <a:pt x="60960" y="755396"/>
                </a:lnTo>
                <a:lnTo>
                  <a:pt x="60960" y="0"/>
                </a:lnTo>
                <a:close/>
              </a:path>
              <a:path w="91439" h="831850">
                <a:moveTo>
                  <a:pt x="91439" y="740156"/>
                </a:moveTo>
                <a:lnTo>
                  <a:pt x="60960" y="740156"/>
                </a:lnTo>
                <a:lnTo>
                  <a:pt x="60960" y="755396"/>
                </a:lnTo>
                <a:lnTo>
                  <a:pt x="83820" y="755396"/>
                </a:lnTo>
                <a:lnTo>
                  <a:pt x="91439" y="740156"/>
                </a:lnTo>
                <a:close/>
              </a:path>
            </a:pathLst>
          </a:custGeom>
          <a:solidFill>
            <a:srgbClr val="A18E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685032" y="1786127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39" h="831850">
                <a:moveTo>
                  <a:pt x="30479" y="740156"/>
                </a:moveTo>
                <a:lnTo>
                  <a:pt x="0" y="740156"/>
                </a:lnTo>
                <a:lnTo>
                  <a:pt x="45719" y="831596"/>
                </a:lnTo>
                <a:lnTo>
                  <a:pt x="83819" y="755396"/>
                </a:lnTo>
                <a:lnTo>
                  <a:pt x="30479" y="755396"/>
                </a:lnTo>
                <a:lnTo>
                  <a:pt x="30479" y="740156"/>
                </a:lnTo>
                <a:close/>
              </a:path>
              <a:path w="91439" h="831850">
                <a:moveTo>
                  <a:pt x="60959" y="0"/>
                </a:moveTo>
                <a:lnTo>
                  <a:pt x="30479" y="0"/>
                </a:lnTo>
                <a:lnTo>
                  <a:pt x="30479" y="755396"/>
                </a:lnTo>
                <a:lnTo>
                  <a:pt x="60959" y="755396"/>
                </a:lnTo>
                <a:lnTo>
                  <a:pt x="60959" y="0"/>
                </a:lnTo>
                <a:close/>
              </a:path>
              <a:path w="91439" h="831850">
                <a:moveTo>
                  <a:pt x="91439" y="740156"/>
                </a:moveTo>
                <a:lnTo>
                  <a:pt x="60959" y="740156"/>
                </a:lnTo>
                <a:lnTo>
                  <a:pt x="60959" y="755396"/>
                </a:lnTo>
                <a:lnTo>
                  <a:pt x="83819" y="755396"/>
                </a:lnTo>
                <a:lnTo>
                  <a:pt x="91439" y="740156"/>
                </a:lnTo>
                <a:close/>
              </a:path>
            </a:pathLst>
          </a:custGeom>
          <a:solidFill>
            <a:srgbClr val="A18E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358640" y="1786127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39" h="831850">
                <a:moveTo>
                  <a:pt x="30480" y="740156"/>
                </a:moveTo>
                <a:lnTo>
                  <a:pt x="0" y="740156"/>
                </a:lnTo>
                <a:lnTo>
                  <a:pt x="45720" y="831596"/>
                </a:lnTo>
                <a:lnTo>
                  <a:pt x="83820" y="755396"/>
                </a:lnTo>
                <a:lnTo>
                  <a:pt x="30480" y="755396"/>
                </a:lnTo>
                <a:lnTo>
                  <a:pt x="30480" y="740156"/>
                </a:lnTo>
                <a:close/>
              </a:path>
              <a:path w="91439" h="831850">
                <a:moveTo>
                  <a:pt x="60960" y="0"/>
                </a:moveTo>
                <a:lnTo>
                  <a:pt x="30480" y="0"/>
                </a:lnTo>
                <a:lnTo>
                  <a:pt x="30480" y="755396"/>
                </a:lnTo>
                <a:lnTo>
                  <a:pt x="60960" y="755396"/>
                </a:lnTo>
                <a:lnTo>
                  <a:pt x="60960" y="0"/>
                </a:lnTo>
                <a:close/>
              </a:path>
              <a:path w="91439" h="831850">
                <a:moveTo>
                  <a:pt x="91439" y="740156"/>
                </a:moveTo>
                <a:lnTo>
                  <a:pt x="60960" y="740156"/>
                </a:lnTo>
                <a:lnTo>
                  <a:pt x="60960" y="755396"/>
                </a:lnTo>
                <a:lnTo>
                  <a:pt x="83820" y="755396"/>
                </a:lnTo>
                <a:lnTo>
                  <a:pt x="91439" y="740156"/>
                </a:lnTo>
                <a:close/>
              </a:path>
            </a:pathLst>
          </a:custGeom>
          <a:solidFill>
            <a:srgbClr val="855D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824984" y="1786127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39" h="831850">
                <a:moveTo>
                  <a:pt x="30479" y="740156"/>
                </a:moveTo>
                <a:lnTo>
                  <a:pt x="0" y="740156"/>
                </a:lnTo>
                <a:lnTo>
                  <a:pt x="45719" y="831596"/>
                </a:lnTo>
                <a:lnTo>
                  <a:pt x="83819" y="755396"/>
                </a:lnTo>
                <a:lnTo>
                  <a:pt x="30479" y="755396"/>
                </a:lnTo>
                <a:lnTo>
                  <a:pt x="30479" y="740156"/>
                </a:lnTo>
                <a:close/>
              </a:path>
              <a:path w="91439" h="831850">
                <a:moveTo>
                  <a:pt x="60960" y="0"/>
                </a:moveTo>
                <a:lnTo>
                  <a:pt x="30479" y="0"/>
                </a:lnTo>
                <a:lnTo>
                  <a:pt x="30479" y="755396"/>
                </a:lnTo>
                <a:lnTo>
                  <a:pt x="60960" y="755396"/>
                </a:lnTo>
                <a:lnTo>
                  <a:pt x="60960" y="0"/>
                </a:lnTo>
                <a:close/>
              </a:path>
              <a:path w="91439" h="831850">
                <a:moveTo>
                  <a:pt x="91439" y="740156"/>
                </a:moveTo>
                <a:lnTo>
                  <a:pt x="60960" y="740156"/>
                </a:lnTo>
                <a:lnTo>
                  <a:pt x="60960" y="755396"/>
                </a:lnTo>
                <a:lnTo>
                  <a:pt x="83819" y="755396"/>
                </a:lnTo>
                <a:lnTo>
                  <a:pt x="91439" y="740156"/>
                </a:lnTo>
                <a:close/>
              </a:path>
            </a:pathLst>
          </a:custGeom>
          <a:solidFill>
            <a:srgbClr val="855D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291328" y="1786127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39" h="831850">
                <a:moveTo>
                  <a:pt x="30480" y="740156"/>
                </a:moveTo>
                <a:lnTo>
                  <a:pt x="0" y="740156"/>
                </a:lnTo>
                <a:lnTo>
                  <a:pt x="45720" y="831596"/>
                </a:lnTo>
                <a:lnTo>
                  <a:pt x="83820" y="755396"/>
                </a:lnTo>
                <a:lnTo>
                  <a:pt x="30480" y="755396"/>
                </a:lnTo>
                <a:lnTo>
                  <a:pt x="30480" y="740156"/>
                </a:lnTo>
                <a:close/>
              </a:path>
              <a:path w="91439" h="831850">
                <a:moveTo>
                  <a:pt x="60960" y="0"/>
                </a:moveTo>
                <a:lnTo>
                  <a:pt x="30480" y="0"/>
                </a:lnTo>
                <a:lnTo>
                  <a:pt x="30480" y="755396"/>
                </a:lnTo>
                <a:lnTo>
                  <a:pt x="60960" y="755396"/>
                </a:lnTo>
                <a:lnTo>
                  <a:pt x="60960" y="0"/>
                </a:lnTo>
                <a:close/>
              </a:path>
              <a:path w="91439" h="831850">
                <a:moveTo>
                  <a:pt x="91439" y="740156"/>
                </a:moveTo>
                <a:lnTo>
                  <a:pt x="60960" y="740156"/>
                </a:lnTo>
                <a:lnTo>
                  <a:pt x="60960" y="755396"/>
                </a:lnTo>
                <a:lnTo>
                  <a:pt x="83820" y="755396"/>
                </a:lnTo>
                <a:lnTo>
                  <a:pt x="91439" y="740156"/>
                </a:lnTo>
                <a:close/>
              </a:path>
            </a:pathLst>
          </a:custGeom>
          <a:solidFill>
            <a:srgbClr val="855D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757671" y="1786127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39" h="831850">
                <a:moveTo>
                  <a:pt x="30479" y="740156"/>
                </a:moveTo>
                <a:lnTo>
                  <a:pt x="0" y="740156"/>
                </a:lnTo>
                <a:lnTo>
                  <a:pt x="45719" y="831596"/>
                </a:lnTo>
                <a:lnTo>
                  <a:pt x="83819" y="755396"/>
                </a:lnTo>
                <a:lnTo>
                  <a:pt x="30479" y="755396"/>
                </a:lnTo>
                <a:lnTo>
                  <a:pt x="30479" y="740156"/>
                </a:lnTo>
                <a:close/>
              </a:path>
              <a:path w="91439" h="831850">
                <a:moveTo>
                  <a:pt x="60960" y="0"/>
                </a:moveTo>
                <a:lnTo>
                  <a:pt x="30479" y="0"/>
                </a:lnTo>
                <a:lnTo>
                  <a:pt x="30479" y="755396"/>
                </a:lnTo>
                <a:lnTo>
                  <a:pt x="60960" y="755396"/>
                </a:lnTo>
                <a:lnTo>
                  <a:pt x="60960" y="0"/>
                </a:lnTo>
                <a:close/>
              </a:path>
              <a:path w="91439" h="831850">
                <a:moveTo>
                  <a:pt x="91439" y="740156"/>
                </a:moveTo>
                <a:lnTo>
                  <a:pt x="60960" y="740156"/>
                </a:lnTo>
                <a:lnTo>
                  <a:pt x="60960" y="755396"/>
                </a:lnTo>
                <a:lnTo>
                  <a:pt x="83819" y="755396"/>
                </a:lnTo>
                <a:lnTo>
                  <a:pt x="91439" y="740156"/>
                </a:lnTo>
                <a:close/>
              </a:path>
            </a:pathLst>
          </a:custGeom>
          <a:solidFill>
            <a:srgbClr val="855D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133088" y="1786127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39" h="831850">
                <a:moveTo>
                  <a:pt x="30479" y="740156"/>
                </a:moveTo>
                <a:lnTo>
                  <a:pt x="0" y="740156"/>
                </a:lnTo>
                <a:lnTo>
                  <a:pt x="45720" y="831596"/>
                </a:lnTo>
                <a:lnTo>
                  <a:pt x="83820" y="755396"/>
                </a:lnTo>
                <a:lnTo>
                  <a:pt x="30479" y="755396"/>
                </a:lnTo>
                <a:lnTo>
                  <a:pt x="30479" y="740156"/>
                </a:lnTo>
                <a:close/>
              </a:path>
              <a:path w="91439" h="831850">
                <a:moveTo>
                  <a:pt x="60960" y="0"/>
                </a:moveTo>
                <a:lnTo>
                  <a:pt x="30479" y="0"/>
                </a:lnTo>
                <a:lnTo>
                  <a:pt x="30479" y="755396"/>
                </a:lnTo>
                <a:lnTo>
                  <a:pt x="60960" y="755396"/>
                </a:lnTo>
                <a:lnTo>
                  <a:pt x="60960" y="0"/>
                </a:lnTo>
                <a:close/>
              </a:path>
              <a:path w="91439" h="831850">
                <a:moveTo>
                  <a:pt x="91439" y="740156"/>
                </a:moveTo>
                <a:lnTo>
                  <a:pt x="60960" y="740156"/>
                </a:lnTo>
                <a:lnTo>
                  <a:pt x="60960" y="755396"/>
                </a:lnTo>
                <a:lnTo>
                  <a:pt x="83820" y="755396"/>
                </a:lnTo>
                <a:lnTo>
                  <a:pt x="91439" y="740156"/>
                </a:lnTo>
                <a:close/>
              </a:path>
            </a:pathLst>
          </a:custGeom>
          <a:solidFill>
            <a:srgbClr val="A18E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599432" y="1786127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39" h="831850">
                <a:moveTo>
                  <a:pt x="30479" y="740156"/>
                </a:moveTo>
                <a:lnTo>
                  <a:pt x="0" y="740156"/>
                </a:lnTo>
                <a:lnTo>
                  <a:pt x="45719" y="831596"/>
                </a:lnTo>
                <a:lnTo>
                  <a:pt x="83819" y="755396"/>
                </a:lnTo>
                <a:lnTo>
                  <a:pt x="30479" y="755396"/>
                </a:lnTo>
                <a:lnTo>
                  <a:pt x="30479" y="740156"/>
                </a:lnTo>
                <a:close/>
              </a:path>
              <a:path w="91439" h="831850">
                <a:moveTo>
                  <a:pt x="60959" y="0"/>
                </a:moveTo>
                <a:lnTo>
                  <a:pt x="30479" y="0"/>
                </a:lnTo>
                <a:lnTo>
                  <a:pt x="30479" y="755396"/>
                </a:lnTo>
                <a:lnTo>
                  <a:pt x="60959" y="755396"/>
                </a:lnTo>
                <a:lnTo>
                  <a:pt x="60959" y="0"/>
                </a:lnTo>
                <a:close/>
              </a:path>
              <a:path w="91439" h="831850">
                <a:moveTo>
                  <a:pt x="91439" y="740156"/>
                </a:moveTo>
                <a:lnTo>
                  <a:pt x="60959" y="740156"/>
                </a:lnTo>
                <a:lnTo>
                  <a:pt x="60959" y="755396"/>
                </a:lnTo>
                <a:lnTo>
                  <a:pt x="83819" y="755396"/>
                </a:lnTo>
                <a:lnTo>
                  <a:pt x="91439" y="740156"/>
                </a:lnTo>
                <a:close/>
              </a:path>
            </a:pathLst>
          </a:custGeom>
          <a:solidFill>
            <a:srgbClr val="A18E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065776" y="1786127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39" h="831850">
                <a:moveTo>
                  <a:pt x="30479" y="740156"/>
                </a:moveTo>
                <a:lnTo>
                  <a:pt x="0" y="740156"/>
                </a:lnTo>
                <a:lnTo>
                  <a:pt x="45720" y="831596"/>
                </a:lnTo>
                <a:lnTo>
                  <a:pt x="83820" y="755396"/>
                </a:lnTo>
                <a:lnTo>
                  <a:pt x="30479" y="755396"/>
                </a:lnTo>
                <a:lnTo>
                  <a:pt x="30479" y="740156"/>
                </a:lnTo>
                <a:close/>
              </a:path>
              <a:path w="91439" h="831850">
                <a:moveTo>
                  <a:pt x="60960" y="0"/>
                </a:moveTo>
                <a:lnTo>
                  <a:pt x="30479" y="0"/>
                </a:lnTo>
                <a:lnTo>
                  <a:pt x="30479" y="755396"/>
                </a:lnTo>
                <a:lnTo>
                  <a:pt x="60960" y="755396"/>
                </a:lnTo>
                <a:lnTo>
                  <a:pt x="60960" y="0"/>
                </a:lnTo>
                <a:close/>
              </a:path>
              <a:path w="91439" h="831850">
                <a:moveTo>
                  <a:pt x="91439" y="740156"/>
                </a:moveTo>
                <a:lnTo>
                  <a:pt x="60960" y="740156"/>
                </a:lnTo>
                <a:lnTo>
                  <a:pt x="60960" y="755396"/>
                </a:lnTo>
                <a:lnTo>
                  <a:pt x="83820" y="755396"/>
                </a:lnTo>
                <a:lnTo>
                  <a:pt x="91439" y="740156"/>
                </a:lnTo>
                <a:close/>
              </a:path>
            </a:pathLst>
          </a:custGeom>
          <a:solidFill>
            <a:srgbClr val="A18E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532120" y="1786127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39" h="831850">
                <a:moveTo>
                  <a:pt x="30479" y="740156"/>
                </a:moveTo>
                <a:lnTo>
                  <a:pt x="0" y="740156"/>
                </a:lnTo>
                <a:lnTo>
                  <a:pt x="45719" y="831596"/>
                </a:lnTo>
                <a:lnTo>
                  <a:pt x="83819" y="755396"/>
                </a:lnTo>
                <a:lnTo>
                  <a:pt x="30479" y="755396"/>
                </a:lnTo>
                <a:lnTo>
                  <a:pt x="30479" y="740156"/>
                </a:lnTo>
                <a:close/>
              </a:path>
              <a:path w="91439" h="831850">
                <a:moveTo>
                  <a:pt x="60959" y="0"/>
                </a:moveTo>
                <a:lnTo>
                  <a:pt x="30479" y="0"/>
                </a:lnTo>
                <a:lnTo>
                  <a:pt x="30479" y="755396"/>
                </a:lnTo>
                <a:lnTo>
                  <a:pt x="60959" y="755396"/>
                </a:lnTo>
                <a:lnTo>
                  <a:pt x="60959" y="0"/>
                </a:lnTo>
                <a:close/>
              </a:path>
              <a:path w="91439" h="831850">
                <a:moveTo>
                  <a:pt x="91439" y="740156"/>
                </a:moveTo>
                <a:lnTo>
                  <a:pt x="60959" y="740156"/>
                </a:lnTo>
                <a:lnTo>
                  <a:pt x="60959" y="755396"/>
                </a:lnTo>
                <a:lnTo>
                  <a:pt x="83819" y="755396"/>
                </a:lnTo>
                <a:lnTo>
                  <a:pt x="91439" y="740156"/>
                </a:lnTo>
                <a:close/>
              </a:path>
            </a:pathLst>
          </a:custGeom>
          <a:solidFill>
            <a:srgbClr val="A18E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205728" y="1795272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39" h="831850">
                <a:moveTo>
                  <a:pt x="30480" y="740155"/>
                </a:moveTo>
                <a:lnTo>
                  <a:pt x="0" y="740155"/>
                </a:lnTo>
                <a:lnTo>
                  <a:pt x="45720" y="831595"/>
                </a:lnTo>
                <a:lnTo>
                  <a:pt x="83820" y="755395"/>
                </a:lnTo>
                <a:lnTo>
                  <a:pt x="30480" y="755395"/>
                </a:lnTo>
                <a:lnTo>
                  <a:pt x="30480" y="740155"/>
                </a:lnTo>
                <a:close/>
              </a:path>
              <a:path w="91439" h="831850">
                <a:moveTo>
                  <a:pt x="60960" y="0"/>
                </a:moveTo>
                <a:lnTo>
                  <a:pt x="30480" y="0"/>
                </a:lnTo>
                <a:lnTo>
                  <a:pt x="30480" y="755395"/>
                </a:lnTo>
                <a:lnTo>
                  <a:pt x="60960" y="755395"/>
                </a:lnTo>
                <a:lnTo>
                  <a:pt x="60960" y="0"/>
                </a:lnTo>
                <a:close/>
              </a:path>
              <a:path w="91439" h="831850">
                <a:moveTo>
                  <a:pt x="91439" y="740155"/>
                </a:moveTo>
                <a:lnTo>
                  <a:pt x="60960" y="740155"/>
                </a:lnTo>
                <a:lnTo>
                  <a:pt x="60960" y="755395"/>
                </a:lnTo>
                <a:lnTo>
                  <a:pt x="83820" y="755395"/>
                </a:lnTo>
                <a:lnTo>
                  <a:pt x="91439" y="740155"/>
                </a:lnTo>
                <a:close/>
              </a:path>
            </a:pathLst>
          </a:custGeom>
          <a:solidFill>
            <a:srgbClr val="855D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672071" y="1795272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40" h="831850">
                <a:moveTo>
                  <a:pt x="30479" y="740155"/>
                </a:moveTo>
                <a:lnTo>
                  <a:pt x="0" y="740155"/>
                </a:lnTo>
                <a:lnTo>
                  <a:pt x="45720" y="831595"/>
                </a:lnTo>
                <a:lnTo>
                  <a:pt x="83819" y="755395"/>
                </a:lnTo>
                <a:lnTo>
                  <a:pt x="30479" y="755395"/>
                </a:lnTo>
                <a:lnTo>
                  <a:pt x="30479" y="740155"/>
                </a:lnTo>
                <a:close/>
              </a:path>
              <a:path w="91440" h="831850">
                <a:moveTo>
                  <a:pt x="60959" y="0"/>
                </a:moveTo>
                <a:lnTo>
                  <a:pt x="30479" y="0"/>
                </a:lnTo>
                <a:lnTo>
                  <a:pt x="30479" y="755395"/>
                </a:lnTo>
                <a:lnTo>
                  <a:pt x="60959" y="755395"/>
                </a:lnTo>
                <a:lnTo>
                  <a:pt x="60959" y="0"/>
                </a:lnTo>
                <a:close/>
              </a:path>
              <a:path w="91440" h="831850">
                <a:moveTo>
                  <a:pt x="91439" y="740155"/>
                </a:moveTo>
                <a:lnTo>
                  <a:pt x="60959" y="740155"/>
                </a:lnTo>
                <a:lnTo>
                  <a:pt x="60959" y="755395"/>
                </a:lnTo>
                <a:lnTo>
                  <a:pt x="83819" y="755395"/>
                </a:lnTo>
                <a:lnTo>
                  <a:pt x="91439" y="740155"/>
                </a:lnTo>
                <a:close/>
              </a:path>
            </a:pathLst>
          </a:custGeom>
          <a:solidFill>
            <a:srgbClr val="855D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138416" y="1795272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40" h="831850">
                <a:moveTo>
                  <a:pt x="30479" y="740155"/>
                </a:moveTo>
                <a:lnTo>
                  <a:pt x="0" y="740155"/>
                </a:lnTo>
                <a:lnTo>
                  <a:pt x="45719" y="831595"/>
                </a:lnTo>
                <a:lnTo>
                  <a:pt x="83819" y="755395"/>
                </a:lnTo>
                <a:lnTo>
                  <a:pt x="30479" y="755395"/>
                </a:lnTo>
                <a:lnTo>
                  <a:pt x="30479" y="740155"/>
                </a:lnTo>
                <a:close/>
              </a:path>
              <a:path w="91440" h="831850">
                <a:moveTo>
                  <a:pt x="60959" y="0"/>
                </a:moveTo>
                <a:lnTo>
                  <a:pt x="30479" y="0"/>
                </a:lnTo>
                <a:lnTo>
                  <a:pt x="30479" y="755395"/>
                </a:lnTo>
                <a:lnTo>
                  <a:pt x="60959" y="755395"/>
                </a:lnTo>
                <a:lnTo>
                  <a:pt x="60959" y="0"/>
                </a:lnTo>
                <a:close/>
              </a:path>
              <a:path w="91440" h="831850">
                <a:moveTo>
                  <a:pt x="91439" y="740155"/>
                </a:moveTo>
                <a:lnTo>
                  <a:pt x="60959" y="740155"/>
                </a:lnTo>
                <a:lnTo>
                  <a:pt x="60959" y="755395"/>
                </a:lnTo>
                <a:lnTo>
                  <a:pt x="83819" y="755395"/>
                </a:lnTo>
                <a:lnTo>
                  <a:pt x="91439" y="740155"/>
                </a:lnTo>
                <a:close/>
              </a:path>
            </a:pathLst>
          </a:custGeom>
          <a:solidFill>
            <a:srgbClr val="855D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604759" y="1795272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40" h="831850">
                <a:moveTo>
                  <a:pt x="30480" y="740155"/>
                </a:moveTo>
                <a:lnTo>
                  <a:pt x="0" y="740155"/>
                </a:lnTo>
                <a:lnTo>
                  <a:pt x="45720" y="831595"/>
                </a:lnTo>
                <a:lnTo>
                  <a:pt x="83820" y="755395"/>
                </a:lnTo>
                <a:lnTo>
                  <a:pt x="30480" y="755395"/>
                </a:lnTo>
                <a:lnTo>
                  <a:pt x="30480" y="740155"/>
                </a:lnTo>
                <a:close/>
              </a:path>
              <a:path w="91440" h="831850">
                <a:moveTo>
                  <a:pt x="60960" y="0"/>
                </a:moveTo>
                <a:lnTo>
                  <a:pt x="30480" y="0"/>
                </a:lnTo>
                <a:lnTo>
                  <a:pt x="30480" y="755395"/>
                </a:lnTo>
                <a:lnTo>
                  <a:pt x="60960" y="755395"/>
                </a:lnTo>
                <a:lnTo>
                  <a:pt x="60960" y="0"/>
                </a:lnTo>
                <a:close/>
              </a:path>
              <a:path w="91440" h="831850">
                <a:moveTo>
                  <a:pt x="91440" y="740155"/>
                </a:moveTo>
                <a:lnTo>
                  <a:pt x="60960" y="740155"/>
                </a:lnTo>
                <a:lnTo>
                  <a:pt x="60960" y="755395"/>
                </a:lnTo>
                <a:lnTo>
                  <a:pt x="83820" y="755395"/>
                </a:lnTo>
                <a:lnTo>
                  <a:pt x="91440" y="740155"/>
                </a:lnTo>
                <a:close/>
              </a:path>
            </a:pathLst>
          </a:custGeom>
          <a:solidFill>
            <a:srgbClr val="855D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980176" y="1795272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39" h="831850">
                <a:moveTo>
                  <a:pt x="30479" y="740155"/>
                </a:moveTo>
                <a:lnTo>
                  <a:pt x="0" y="740155"/>
                </a:lnTo>
                <a:lnTo>
                  <a:pt x="45720" y="831595"/>
                </a:lnTo>
                <a:lnTo>
                  <a:pt x="83820" y="755395"/>
                </a:lnTo>
                <a:lnTo>
                  <a:pt x="30479" y="755395"/>
                </a:lnTo>
                <a:lnTo>
                  <a:pt x="30479" y="740155"/>
                </a:lnTo>
                <a:close/>
              </a:path>
              <a:path w="91439" h="831850">
                <a:moveTo>
                  <a:pt x="60960" y="0"/>
                </a:moveTo>
                <a:lnTo>
                  <a:pt x="30479" y="0"/>
                </a:lnTo>
                <a:lnTo>
                  <a:pt x="30479" y="755395"/>
                </a:lnTo>
                <a:lnTo>
                  <a:pt x="60960" y="755395"/>
                </a:lnTo>
                <a:lnTo>
                  <a:pt x="60960" y="0"/>
                </a:lnTo>
                <a:close/>
              </a:path>
              <a:path w="91439" h="831850">
                <a:moveTo>
                  <a:pt x="91439" y="740155"/>
                </a:moveTo>
                <a:lnTo>
                  <a:pt x="60960" y="740155"/>
                </a:lnTo>
                <a:lnTo>
                  <a:pt x="60960" y="755395"/>
                </a:lnTo>
                <a:lnTo>
                  <a:pt x="83820" y="755395"/>
                </a:lnTo>
                <a:lnTo>
                  <a:pt x="91439" y="740155"/>
                </a:lnTo>
                <a:close/>
              </a:path>
            </a:pathLst>
          </a:custGeom>
          <a:solidFill>
            <a:srgbClr val="A18E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6446520" y="1795272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40" h="831850">
                <a:moveTo>
                  <a:pt x="30479" y="740155"/>
                </a:moveTo>
                <a:lnTo>
                  <a:pt x="0" y="740155"/>
                </a:lnTo>
                <a:lnTo>
                  <a:pt x="45719" y="831595"/>
                </a:lnTo>
                <a:lnTo>
                  <a:pt x="83819" y="755395"/>
                </a:lnTo>
                <a:lnTo>
                  <a:pt x="30479" y="755395"/>
                </a:lnTo>
                <a:lnTo>
                  <a:pt x="30479" y="740155"/>
                </a:lnTo>
                <a:close/>
              </a:path>
              <a:path w="91440" h="831850">
                <a:moveTo>
                  <a:pt x="60959" y="0"/>
                </a:moveTo>
                <a:lnTo>
                  <a:pt x="30479" y="0"/>
                </a:lnTo>
                <a:lnTo>
                  <a:pt x="30479" y="755395"/>
                </a:lnTo>
                <a:lnTo>
                  <a:pt x="60959" y="755395"/>
                </a:lnTo>
                <a:lnTo>
                  <a:pt x="60959" y="0"/>
                </a:lnTo>
                <a:close/>
              </a:path>
              <a:path w="91440" h="831850">
                <a:moveTo>
                  <a:pt x="91439" y="740155"/>
                </a:moveTo>
                <a:lnTo>
                  <a:pt x="60959" y="740155"/>
                </a:lnTo>
                <a:lnTo>
                  <a:pt x="60959" y="755395"/>
                </a:lnTo>
                <a:lnTo>
                  <a:pt x="83819" y="755395"/>
                </a:lnTo>
                <a:lnTo>
                  <a:pt x="91439" y="740155"/>
                </a:lnTo>
                <a:close/>
              </a:path>
            </a:pathLst>
          </a:custGeom>
          <a:solidFill>
            <a:srgbClr val="A18E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6912864" y="1795272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40" h="831850">
                <a:moveTo>
                  <a:pt x="30479" y="740155"/>
                </a:moveTo>
                <a:lnTo>
                  <a:pt x="0" y="740155"/>
                </a:lnTo>
                <a:lnTo>
                  <a:pt x="45719" y="831595"/>
                </a:lnTo>
                <a:lnTo>
                  <a:pt x="83819" y="755395"/>
                </a:lnTo>
                <a:lnTo>
                  <a:pt x="30479" y="755395"/>
                </a:lnTo>
                <a:lnTo>
                  <a:pt x="30479" y="740155"/>
                </a:lnTo>
                <a:close/>
              </a:path>
              <a:path w="91440" h="831850">
                <a:moveTo>
                  <a:pt x="60959" y="0"/>
                </a:moveTo>
                <a:lnTo>
                  <a:pt x="30479" y="0"/>
                </a:lnTo>
                <a:lnTo>
                  <a:pt x="30479" y="755395"/>
                </a:lnTo>
                <a:lnTo>
                  <a:pt x="60959" y="755395"/>
                </a:lnTo>
                <a:lnTo>
                  <a:pt x="60959" y="0"/>
                </a:lnTo>
                <a:close/>
              </a:path>
              <a:path w="91440" h="831850">
                <a:moveTo>
                  <a:pt x="91439" y="740155"/>
                </a:moveTo>
                <a:lnTo>
                  <a:pt x="60959" y="740155"/>
                </a:lnTo>
                <a:lnTo>
                  <a:pt x="60959" y="755395"/>
                </a:lnTo>
                <a:lnTo>
                  <a:pt x="83819" y="755395"/>
                </a:lnTo>
                <a:lnTo>
                  <a:pt x="91439" y="740155"/>
                </a:lnTo>
                <a:close/>
              </a:path>
            </a:pathLst>
          </a:custGeom>
          <a:solidFill>
            <a:srgbClr val="A18E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7379207" y="1795272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40" h="831850">
                <a:moveTo>
                  <a:pt x="30480" y="740155"/>
                </a:moveTo>
                <a:lnTo>
                  <a:pt x="0" y="740155"/>
                </a:lnTo>
                <a:lnTo>
                  <a:pt x="45720" y="831595"/>
                </a:lnTo>
                <a:lnTo>
                  <a:pt x="83820" y="755395"/>
                </a:lnTo>
                <a:lnTo>
                  <a:pt x="30480" y="755395"/>
                </a:lnTo>
                <a:lnTo>
                  <a:pt x="30480" y="740155"/>
                </a:lnTo>
                <a:close/>
              </a:path>
              <a:path w="91440" h="831850">
                <a:moveTo>
                  <a:pt x="60960" y="0"/>
                </a:moveTo>
                <a:lnTo>
                  <a:pt x="30480" y="0"/>
                </a:lnTo>
                <a:lnTo>
                  <a:pt x="30480" y="755395"/>
                </a:lnTo>
                <a:lnTo>
                  <a:pt x="60960" y="755395"/>
                </a:lnTo>
                <a:lnTo>
                  <a:pt x="60960" y="0"/>
                </a:lnTo>
                <a:close/>
              </a:path>
              <a:path w="91440" h="831850">
                <a:moveTo>
                  <a:pt x="91440" y="740155"/>
                </a:moveTo>
                <a:lnTo>
                  <a:pt x="60960" y="740155"/>
                </a:lnTo>
                <a:lnTo>
                  <a:pt x="60960" y="755395"/>
                </a:lnTo>
                <a:lnTo>
                  <a:pt x="83820" y="755395"/>
                </a:lnTo>
                <a:lnTo>
                  <a:pt x="91440" y="740155"/>
                </a:lnTo>
                <a:close/>
              </a:path>
            </a:pathLst>
          </a:custGeom>
          <a:solidFill>
            <a:srgbClr val="A18E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371856" y="2749295"/>
            <a:ext cx="7397750" cy="320040"/>
          </a:xfrm>
          <a:prstGeom prst="rect">
            <a:avLst/>
          </a:prstGeom>
          <a:solidFill>
            <a:srgbClr val="D24717"/>
          </a:solidFill>
          <a:ln w="12192">
            <a:solidFill>
              <a:srgbClr val="9B310D"/>
            </a:solidFill>
          </a:ln>
        </p:spPr>
        <p:txBody>
          <a:bodyPr vert="horz" wrap="square" lIns="0" tIns="762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0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Branch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667512" y="3203448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40" h="831850">
                <a:moveTo>
                  <a:pt x="30479" y="740156"/>
                </a:moveTo>
                <a:lnTo>
                  <a:pt x="0" y="740156"/>
                </a:lnTo>
                <a:lnTo>
                  <a:pt x="45719" y="831595"/>
                </a:lnTo>
                <a:lnTo>
                  <a:pt x="83820" y="755395"/>
                </a:lnTo>
                <a:lnTo>
                  <a:pt x="30479" y="755395"/>
                </a:lnTo>
                <a:lnTo>
                  <a:pt x="30479" y="740156"/>
                </a:lnTo>
                <a:close/>
              </a:path>
              <a:path w="91440" h="831850">
                <a:moveTo>
                  <a:pt x="60959" y="0"/>
                </a:moveTo>
                <a:lnTo>
                  <a:pt x="30479" y="0"/>
                </a:lnTo>
                <a:lnTo>
                  <a:pt x="30479" y="755395"/>
                </a:lnTo>
                <a:lnTo>
                  <a:pt x="60959" y="755395"/>
                </a:lnTo>
                <a:lnTo>
                  <a:pt x="60959" y="0"/>
                </a:lnTo>
                <a:close/>
              </a:path>
              <a:path w="91440" h="831850">
                <a:moveTo>
                  <a:pt x="91439" y="740156"/>
                </a:moveTo>
                <a:lnTo>
                  <a:pt x="60959" y="740156"/>
                </a:lnTo>
                <a:lnTo>
                  <a:pt x="60959" y="755395"/>
                </a:lnTo>
                <a:lnTo>
                  <a:pt x="83820" y="755395"/>
                </a:lnTo>
                <a:lnTo>
                  <a:pt x="91439" y="740156"/>
                </a:lnTo>
                <a:close/>
              </a:path>
            </a:pathLst>
          </a:custGeom>
          <a:solidFill>
            <a:srgbClr val="855D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133855" y="3203448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40" h="831850">
                <a:moveTo>
                  <a:pt x="30480" y="740156"/>
                </a:moveTo>
                <a:lnTo>
                  <a:pt x="0" y="740156"/>
                </a:lnTo>
                <a:lnTo>
                  <a:pt x="45719" y="831595"/>
                </a:lnTo>
                <a:lnTo>
                  <a:pt x="83820" y="755395"/>
                </a:lnTo>
                <a:lnTo>
                  <a:pt x="30480" y="755395"/>
                </a:lnTo>
                <a:lnTo>
                  <a:pt x="30480" y="740156"/>
                </a:lnTo>
                <a:close/>
              </a:path>
              <a:path w="91440" h="831850">
                <a:moveTo>
                  <a:pt x="60959" y="0"/>
                </a:moveTo>
                <a:lnTo>
                  <a:pt x="30480" y="0"/>
                </a:lnTo>
                <a:lnTo>
                  <a:pt x="30480" y="755395"/>
                </a:lnTo>
                <a:lnTo>
                  <a:pt x="60959" y="755395"/>
                </a:lnTo>
                <a:lnTo>
                  <a:pt x="60959" y="0"/>
                </a:lnTo>
                <a:close/>
              </a:path>
              <a:path w="91440" h="831850">
                <a:moveTo>
                  <a:pt x="91440" y="740156"/>
                </a:moveTo>
                <a:lnTo>
                  <a:pt x="60959" y="740156"/>
                </a:lnTo>
                <a:lnTo>
                  <a:pt x="60959" y="755395"/>
                </a:lnTo>
                <a:lnTo>
                  <a:pt x="83820" y="755395"/>
                </a:lnTo>
                <a:lnTo>
                  <a:pt x="91440" y="740156"/>
                </a:lnTo>
                <a:close/>
              </a:path>
            </a:pathLst>
          </a:custGeom>
          <a:solidFill>
            <a:srgbClr val="855D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600200" y="3203448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39" h="831850">
                <a:moveTo>
                  <a:pt x="30480" y="740156"/>
                </a:moveTo>
                <a:lnTo>
                  <a:pt x="0" y="740156"/>
                </a:lnTo>
                <a:lnTo>
                  <a:pt x="45719" y="831595"/>
                </a:lnTo>
                <a:lnTo>
                  <a:pt x="83819" y="755395"/>
                </a:lnTo>
                <a:lnTo>
                  <a:pt x="30480" y="755395"/>
                </a:lnTo>
                <a:lnTo>
                  <a:pt x="30480" y="740156"/>
                </a:lnTo>
                <a:close/>
              </a:path>
              <a:path w="91439" h="831850">
                <a:moveTo>
                  <a:pt x="60960" y="0"/>
                </a:moveTo>
                <a:lnTo>
                  <a:pt x="30480" y="0"/>
                </a:lnTo>
                <a:lnTo>
                  <a:pt x="30480" y="755395"/>
                </a:lnTo>
                <a:lnTo>
                  <a:pt x="60960" y="755395"/>
                </a:lnTo>
                <a:lnTo>
                  <a:pt x="60960" y="0"/>
                </a:lnTo>
                <a:close/>
              </a:path>
              <a:path w="91439" h="831850">
                <a:moveTo>
                  <a:pt x="91439" y="740156"/>
                </a:moveTo>
                <a:lnTo>
                  <a:pt x="60960" y="740156"/>
                </a:lnTo>
                <a:lnTo>
                  <a:pt x="60960" y="755395"/>
                </a:lnTo>
                <a:lnTo>
                  <a:pt x="83819" y="755395"/>
                </a:lnTo>
                <a:lnTo>
                  <a:pt x="91439" y="740156"/>
                </a:lnTo>
                <a:close/>
              </a:path>
            </a:pathLst>
          </a:custGeom>
          <a:solidFill>
            <a:srgbClr val="855D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2066544" y="3203448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39" h="831850">
                <a:moveTo>
                  <a:pt x="30480" y="740156"/>
                </a:moveTo>
                <a:lnTo>
                  <a:pt x="0" y="740156"/>
                </a:lnTo>
                <a:lnTo>
                  <a:pt x="45719" y="831595"/>
                </a:lnTo>
                <a:lnTo>
                  <a:pt x="83819" y="755395"/>
                </a:lnTo>
                <a:lnTo>
                  <a:pt x="30480" y="755395"/>
                </a:lnTo>
                <a:lnTo>
                  <a:pt x="30480" y="740156"/>
                </a:lnTo>
                <a:close/>
              </a:path>
              <a:path w="91439" h="831850">
                <a:moveTo>
                  <a:pt x="60960" y="0"/>
                </a:moveTo>
                <a:lnTo>
                  <a:pt x="30480" y="0"/>
                </a:lnTo>
                <a:lnTo>
                  <a:pt x="30480" y="755395"/>
                </a:lnTo>
                <a:lnTo>
                  <a:pt x="60960" y="755395"/>
                </a:lnTo>
                <a:lnTo>
                  <a:pt x="60960" y="0"/>
                </a:lnTo>
                <a:close/>
              </a:path>
              <a:path w="91439" h="831850">
                <a:moveTo>
                  <a:pt x="91439" y="740156"/>
                </a:moveTo>
                <a:lnTo>
                  <a:pt x="60960" y="740156"/>
                </a:lnTo>
                <a:lnTo>
                  <a:pt x="60960" y="755395"/>
                </a:lnTo>
                <a:lnTo>
                  <a:pt x="83819" y="755395"/>
                </a:lnTo>
                <a:lnTo>
                  <a:pt x="91439" y="740156"/>
                </a:lnTo>
                <a:close/>
              </a:path>
            </a:pathLst>
          </a:custGeom>
          <a:solidFill>
            <a:srgbClr val="855D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438912" y="3203448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40" h="831850">
                <a:moveTo>
                  <a:pt x="30479" y="740156"/>
                </a:moveTo>
                <a:lnTo>
                  <a:pt x="0" y="740156"/>
                </a:lnTo>
                <a:lnTo>
                  <a:pt x="45719" y="831595"/>
                </a:lnTo>
                <a:lnTo>
                  <a:pt x="83820" y="755395"/>
                </a:lnTo>
                <a:lnTo>
                  <a:pt x="30479" y="755395"/>
                </a:lnTo>
                <a:lnTo>
                  <a:pt x="30479" y="740156"/>
                </a:lnTo>
                <a:close/>
              </a:path>
              <a:path w="91440" h="831850">
                <a:moveTo>
                  <a:pt x="60959" y="0"/>
                </a:moveTo>
                <a:lnTo>
                  <a:pt x="30479" y="0"/>
                </a:lnTo>
                <a:lnTo>
                  <a:pt x="30479" y="755395"/>
                </a:lnTo>
                <a:lnTo>
                  <a:pt x="60959" y="755395"/>
                </a:lnTo>
                <a:lnTo>
                  <a:pt x="60959" y="0"/>
                </a:lnTo>
                <a:close/>
              </a:path>
              <a:path w="91440" h="831850">
                <a:moveTo>
                  <a:pt x="91439" y="740156"/>
                </a:moveTo>
                <a:lnTo>
                  <a:pt x="60959" y="740156"/>
                </a:lnTo>
                <a:lnTo>
                  <a:pt x="60959" y="755395"/>
                </a:lnTo>
                <a:lnTo>
                  <a:pt x="83820" y="755395"/>
                </a:lnTo>
                <a:lnTo>
                  <a:pt x="91439" y="740156"/>
                </a:lnTo>
                <a:close/>
              </a:path>
            </a:pathLst>
          </a:custGeom>
          <a:solidFill>
            <a:srgbClr val="A18E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905255" y="3203448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40" h="831850">
                <a:moveTo>
                  <a:pt x="30480" y="740156"/>
                </a:moveTo>
                <a:lnTo>
                  <a:pt x="0" y="740156"/>
                </a:lnTo>
                <a:lnTo>
                  <a:pt x="45719" y="831595"/>
                </a:lnTo>
                <a:lnTo>
                  <a:pt x="83820" y="755395"/>
                </a:lnTo>
                <a:lnTo>
                  <a:pt x="30480" y="755395"/>
                </a:lnTo>
                <a:lnTo>
                  <a:pt x="30480" y="740156"/>
                </a:lnTo>
                <a:close/>
              </a:path>
              <a:path w="91440" h="831850">
                <a:moveTo>
                  <a:pt x="60959" y="0"/>
                </a:moveTo>
                <a:lnTo>
                  <a:pt x="30480" y="0"/>
                </a:lnTo>
                <a:lnTo>
                  <a:pt x="30480" y="755395"/>
                </a:lnTo>
                <a:lnTo>
                  <a:pt x="60959" y="755395"/>
                </a:lnTo>
                <a:lnTo>
                  <a:pt x="60959" y="0"/>
                </a:lnTo>
                <a:close/>
              </a:path>
              <a:path w="91440" h="831850">
                <a:moveTo>
                  <a:pt x="91440" y="740156"/>
                </a:moveTo>
                <a:lnTo>
                  <a:pt x="60959" y="740156"/>
                </a:lnTo>
                <a:lnTo>
                  <a:pt x="60959" y="755395"/>
                </a:lnTo>
                <a:lnTo>
                  <a:pt x="83820" y="755395"/>
                </a:lnTo>
                <a:lnTo>
                  <a:pt x="91440" y="740156"/>
                </a:lnTo>
                <a:close/>
              </a:path>
            </a:pathLst>
          </a:custGeom>
          <a:solidFill>
            <a:srgbClr val="A18E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371600" y="3203448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40" h="831850">
                <a:moveTo>
                  <a:pt x="30480" y="740156"/>
                </a:moveTo>
                <a:lnTo>
                  <a:pt x="0" y="740156"/>
                </a:lnTo>
                <a:lnTo>
                  <a:pt x="45719" y="831595"/>
                </a:lnTo>
                <a:lnTo>
                  <a:pt x="83820" y="755395"/>
                </a:lnTo>
                <a:lnTo>
                  <a:pt x="30480" y="755395"/>
                </a:lnTo>
                <a:lnTo>
                  <a:pt x="30480" y="740156"/>
                </a:lnTo>
                <a:close/>
              </a:path>
              <a:path w="91440" h="831850">
                <a:moveTo>
                  <a:pt x="60959" y="0"/>
                </a:moveTo>
                <a:lnTo>
                  <a:pt x="30480" y="0"/>
                </a:lnTo>
                <a:lnTo>
                  <a:pt x="30480" y="755395"/>
                </a:lnTo>
                <a:lnTo>
                  <a:pt x="60959" y="755395"/>
                </a:lnTo>
                <a:lnTo>
                  <a:pt x="60959" y="0"/>
                </a:lnTo>
                <a:close/>
              </a:path>
              <a:path w="91440" h="831850">
                <a:moveTo>
                  <a:pt x="91440" y="740156"/>
                </a:moveTo>
                <a:lnTo>
                  <a:pt x="60959" y="740156"/>
                </a:lnTo>
                <a:lnTo>
                  <a:pt x="60959" y="755395"/>
                </a:lnTo>
                <a:lnTo>
                  <a:pt x="83820" y="755395"/>
                </a:lnTo>
                <a:lnTo>
                  <a:pt x="91440" y="740156"/>
                </a:lnTo>
                <a:close/>
              </a:path>
            </a:pathLst>
          </a:custGeom>
          <a:solidFill>
            <a:srgbClr val="A18E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837944" y="3203448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39" h="831850">
                <a:moveTo>
                  <a:pt x="30480" y="740156"/>
                </a:moveTo>
                <a:lnTo>
                  <a:pt x="0" y="740156"/>
                </a:lnTo>
                <a:lnTo>
                  <a:pt x="45719" y="831595"/>
                </a:lnTo>
                <a:lnTo>
                  <a:pt x="83819" y="755395"/>
                </a:lnTo>
                <a:lnTo>
                  <a:pt x="30480" y="755395"/>
                </a:lnTo>
                <a:lnTo>
                  <a:pt x="30480" y="740156"/>
                </a:lnTo>
                <a:close/>
              </a:path>
              <a:path w="91439" h="831850">
                <a:moveTo>
                  <a:pt x="60960" y="0"/>
                </a:moveTo>
                <a:lnTo>
                  <a:pt x="30480" y="0"/>
                </a:lnTo>
                <a:lnTo>
                  <a:pt x="30480" y="755395"/>
                </a:lnTo>
                <a:lnTo>
                  <a:pt x="60960" y="755395"/>
                </a:lnTo>
                <a:lnTo>
                  <a:pt x="60960" y="0"/>
                </a:lnTo>
                <a:close/>
              </a:path>
              <a:path w="91439" h="831850">
                <a:moveTo>
                  <a:pt x="91439" y="740156"/>
                </a:moveTo>
                <a:lnTo>
                  <a:pt x="60960" y="740156"/>
                </a:lnTo>
                <a:lnTo>
                  <a:pt x="60960" y="755395"/>
                </a:lnTo>
                <a:lnTo>
                  <a:pt x="83819" y="755395"/>
                </a:lnTo>
                <a:lnTo>
                  <a:pt x="91439" y="740156"/>
                </a:lnTo>
                <a:close/>
              </a:path>
            </a:pathLst>
          </a:custGeom>
          <a:solidFill>
            <a:srgbClr val="A18E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2514600" y="3212592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39" h="831850">
                <a:moveTo>
                  <a:pt x="30480" y="740156"/>
                </a:moveTo>
                <a:lnTo>
                  <a:pt x="0" y="740156"/>
                </a:lnTo>
                <a:lnTo>
                  <a:pt x="45719" y="831596"/>
                </a:lnTo>
                <a:lnTo>
                  <a:pt x="83819" y="755396"/>
                </a:lnTo>
                <a:lnTo>
                  <a:pt x="30480" y="755396"/>
                </a:lnTo>
                <a:lnTo>
                  <a:pt x="30480" y="740156"/>
                </a:lnTo>
                <a:close/>
              </a:path>
              <a:path w="91439" h="831850">
                <a:moveTo>
                  <a:pt x="60960" y="0"/>
                </a:moveTo>
                <a:lnTo>
                  <a:pt x="30480" y="0"/>
                </a:lnTo>
                <a:lnTo>
                  <a:pt x="30480" y="755396"/>
                </a:lnTo>
                <a:lnTo>
                  <a:pt x="60960" y="755396"/>
                </a:lnTo>
                <a:lnTo>
                  <a:pt x="60960" y="0"/>
                </a:lnTo>
                <a:close/>
              </a:path>
              <a:path w="91439" h="831850">
                <a:moveTo>
                  <a:pt x="91439" y="740156"/>
                </a:moveTo>
                <a:lnTo>
                  <a:pt x="60960" y="740156"/>
                </a:lnTo>
                <a:lnTo>
                  <a:pt x="60960" y="755396"/>
                </a:lnTo>
                <a:lnTo>
                  <a:pt x="83819" y="755396"/>
                </a:lnTo>
                <a:lnTo>
                  <a:pt x="91439" y="740156"/>
                </a:lnTo>
                <a:close/>
              </a:path>
            </a:pathLst>
          </a:custGeom>
          <a:solidFill>
            <a:srgbClr val="855D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2980944" y="3212592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39" h="831850">
                <a:moveTo>
                  <a:pt x="30480" y="740156"/>
                </a:moveTo>
                <a:lnTo>
                  <a:pt x="0" y="740156"/>
                </a:lnTo>
                <a:lnTo>
                  <a:pt x="45719" y="831596"/>
                </a:lnTo>
                <a:lnTo>
                  <a:pt x="83819" y="755396"/>
                </a:lnTo>
                <a:lnTo>
                  <a:pt x="30480" y="755396"/>
                </a:lnTo>
                <a:lnTo>
                  <a:pt x="30480" y="740156"/>
                </a:lnTo>
                <a:close/>
              </a:path>
              <a:path w="91439" h="831850">
                <a:moveTo>
                  <a:pt x="60960" y="0"/>
                </a:moveTo>
                <a:lnTo>
                  <a:pt x="30480" y="0"/>
                </a:lnTo>
                <a:lnTo>
                  <a:pt x="30480" y="755396"/>
                </a:lnTo>
                <a:lnTo>
                  <a:pt x="60960" y="755396"/>
                </a:lnTo>
                <a:lnTo>
                  <a:pt x="60960" y="0"/>
                </a:lnTo>
                <a:close/>
              </a:path>
              <a:path w="91439" h="831850">
                <a:moveTo>
                  <a:pt x="91439" y="740156"/>
                </a:moveTo>
                <a:lnTo>
                  <a:pt x="60960" y="740156"/>
                </a:lnTo>
                <a:lnTo>
                  <a:pt x="60960" y="755396"/>
                </a:lnTo>
                <a:lnTo>
                  <a:pt x="83819" y="755396"/>
                </a:lnTo>
                <a:lnTo>
                  <a:pt x="91439" y="740156"/>
                </a:lnTo>
                <a:close/>
              </a:path>
            </a:pathLst>
          </a:custGeom>
          <a:solidFill>
            <a:srgbClr val="855D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3447288" y="3212592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39" h="831850">
                <a:moveTo>
                  <a:pt x="30479" y="740156"/>
                </a:moveTo>
                <a:lnTo>
                  <a:pt x="0" y="740156"/>
                </a:lnTo>
                <a:lnTo>
                  <a:pt x="45720" y="831596"/>
                </a:lnTo>
                <a:lnTo>
                  <a:pt x="83820" y="755396"/>
                </a:lnTo>
                <a:lnTo>
                  <a:pt x="30479" y="755396"/>
                </a:lnTo>
                <a:lnTo>
                  <a:pt x="30479" y="740156"/>
                </a:lnTo>
                <a:close/>
              </a:path>
              <a:path w="91439" h="831850">
                <a:moveTo>
                  <a:pt x="60960" y="0"/>
                </a:moveTo>
                <a:lnTo>
                  <a:pt x="30479" y="0"/>
                </a:lnTo>
                <a:lnTo>
                  <a:pt x="30479" y="755396"/>
                </a:lnTo>
                <a:lnTo>
                  <a:pt x="60960" y="755396"/>
                </a:lnTo>
                <a:lnTo>
                  <a:pt x="60960" y="0"/>
                </a:lnTo>
                <a:close/>
              </a:path>
              <a:path w="91439" h="831850">
                <a:moveTo>
                  <a:pt x="91439" y="740156"/>
                </a:moveTo>
                <a:lnTo>
                  <a:pt x="60960" y="740156"/>
                </a:lnTo>
                <a:lnTo>
                  <a:pt x="60960" y="755396"/>
                </a:lnTo>
                <a:lnTo>
                  <a:pt x="83820" y="755396"/>
                </a:lnTo>
                <a:lnTo>
                  <a:pt x="91439" y="740156"/>
                </a:lnTo>
                <a:close/>
              </a:path>
            </a:pathLst>
          </a:custGeom>
          <a:solidFill>
            <a:srgbClr val="855D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3913632" y="3212592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39" h="831850">
                <a:moveTo>
                  <a:pt x="30479" y="740156"/>
                </a:moveTo>
                <a:lnTo>
                  <a:pt x="0" y="740156"/>
                </a:lnTo>
                <a:lnTo>
                  <a:pt x="45719" y="831596"/>
                </a:lnTo>
                <a:lnTo>
                  <a:pt x="83819" y="755396"/>
                </a:lnTo>
                <a:lnTo>
                  <a:pt x="30479" y="755396"/>
                </a:lnTo>
                <a:lnTo>
                  <a:pt x="30479" y="740156"/>
                </a:lnTo>
                <a:close/>
              </a:path>
              <a:path w="91439" h="831850">
                <a:moveTo>
                  <a:pt x="60959" y="0"/>
                </a:moveTo>
                <a:lnTo>
                  <a:pt x="30479" y="0"/>
                </a:lnTo>
                <a:lnTo>
                  <a:pt x="30479" y="755396"/>
                </a:lnTo>
                <a:lnTo>
                  <a:pt x="60959" y="755396"/>
                </a:lnTo>
                <a:lnTo>
                  <a:pt x="60959" y="0"/>
                </a:lnTo>
                <a:close/>
              </a:path>
              <a:path w="91439" h="831850">
                <a:moveTo>
                  <a:pt x="91439" y="740156"/>
                </a:moveTo>
                <a:lnTo>
                  <a:pt x="60959" y="740156"/>
                </a:lnTo>
                <a:lnTo>
                  <a:pt x="60959" y="755396"/>
                </a:lnTo>
                <a:lnTo>
                  <a:pt x="83819" y="755396"/>
                </a:lnTo>
                <a:lnTo>
                  <a:pt x="91439" y="740156"/>
                </a:lnTo>
                <a:close/>
              </a:path>
            </a:pathLst>
          </a:custGeom>
          <a:solidFill>
            <a:srgbClr val="855D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2286000" y="3212592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39" h="831850">
                <a:moveTo>
                  <a:pt x="30480" y="740156"/>
                </a:moveTo>
                <a:lnTo>
                  <a:pt x="0" y="740156"/>
                </a:lnTo>
                <a:lnTo>
                  <a:pt x="45719" y="831596"/>
                </a:lnTo>
                <a:lnTo>
                  <a:pt x="83819" y="755396"/>
                </a:lnTo>
                <a:lnTo>
                  <a:pt x="30480" y="755396"/>
                </a:lnTo>
                <a:lnTo>
                  <a:pt x="30480" y="740156"/>
                </a:lnTo>
                <a:close/>
              </a:path>
              <a:path w="91439" h="831850">
                <a:moveTo>
                  <a:pt x="60960" y="0"/>
                </a:moveTo>
                <a:lnTo>
                  <a:pt x="30480" y="0"/>
                </a:lnTo>
                <a:lnTo>
                  <a:pt x="30480" y="755396"/>
                </a:lnTo>
                <a:lnTo>
                  <a:pt x="60960" y="755396"/>
                </a:lnTo>
                <a:lnTo>
                  <a:pt x="60960" y="0"/>
                </a:lnTo>
                <a:close/>
              </a:path>
              <a:path w="91439" h="831850">
                <a:moveTo>
                  <a:pt x="91439" y="740156"/>
                </a:moveTo>
                <a:lnTo>
                  <a:pt x="60960" y="740156"/>
                </a:lnTo>
                <a:lnTo>
                  <a:pt x="60960" y="755396"/>
                </a:lnTo>
                <a:lnTo>
                  <a:pt x="83819" y="755396"/>
                </a:lnTo>
                <a:lnTo>
                  <a:pt x="91439" y="740156"/>
                </a:lnTo>
                <a:close/>
              </a:path>
            </a:pathLst>
          </a:custGeom>
          <a:solidFill>
            <a:srgbClr val="A18E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2752344" y="3212592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39" h="831850">
                <a:moveTo>
                  <a:pt x="30480" y="740156"/>
                </a:moveTo>
                <a:lnTo>
                  <a:pt x="0" y="740156"/>
                </a:lnTo>
                <a:lnTo>
                  <a:pt x="45719" y="831596"/>
                </a:lnTo>
                <a:lnTo>
                  <a:pt x="83819" y="755396"/>
                </a:lnTo>
                <a:lnTo>
                  <a:pt x="30480" y="755396"/>
                </a:lnTo>
                <a:lnTo>
                  <a:pt x="30480" y="740156"/>
                </a:lnTo>
                <a:close/>
              </a:path>
              <a:path w="91439" h="831850">
                <a:moveTo>
                  <a:pt x="60960" y="0"/>
                </a:moveTo>
                <a:lnTo>
                  <a:pt x="30480" y="0"/>
                </a:lnTo>
                <a:lnTo>
                  <a:pt x="30480" y="755396"/>
                </a:lnTo>
                <a:lnTo>
                  <a:pt x="60960" y="755396"/>
                </a:lnTo>
                <a:lnTo>
                  <a:pt x="60960" y="0"/>
                </a:lnTo>
                <a:close/>
              </a:path>
              <a:path w="91439" h="831850">
                <a:moveTo>
                  <a:pt x="91439" y="740156"/>
                </a:moveTo>
                <a:lnTo>
                  <a:pt x="60960" y="740156"/>
                </a:lnTo>
                <a:lnTo>
                  <a:pt x="60960" y="755396"/>
                </a:lnTo>
                <a:lnTo>
                  <a:pt x="83819" y="755396"/>
                </a:lnTo>
                <a:lnTo>
                  <a:pt x="91439" y="740156"/>
                </a:lnTo>
                <a:close/>
              </a:path>
            </a:pathLst>
          </a:custGeom>
          <a:solidFill>
            <a:srgbClr val="A18E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3218688" y="3212592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39" h="831850">
                <a:moveTo>
                  <a:pt x="30480" y="740156"/>
                </a:moveTo>
                <a:lnTo>
                  <a:pt x="0" y="740156"/>
                </a:lnTo>
                <a:lnTo>
                  <a:pt x="45720" y="831596"/>
                </a:lnTo>
                <a:lnTo>
                  <a:pt x="83820" y="755396"/>
                </a:lnTo>
                <a:lnTo>
                  <a:pt x="30480" y="755396"/>
                </a:lnTo>
                <a:lnTo>
                  <a:pt x="30480" y="740156"/>
                </a:lnTo>
                <a:close/>
              </a:path>
              <a:path w="91439" h="831850">
                <a:moveTo>
                  <a:pt x="60960" y="0"/>
                </a:moveTo>
                <a:lnTo>
                  <a:pt x="30480" y="0"/>
                </a:lnTo>
                <a:lnTo>
                  <a:pt x="30480" y="755396"/>
                </a:lnTo>
                <a:lnTo>
                  <a:pt x="60960" y="755396"/>
                </a:lnTo>
                <a:lnTo>
                  <a:pt x="60960" y="0"/>
                </a:lnTo>
                <a:close/>
              </a:path>
              <a:path w="91439" h="831850">
                <a:moveTo>
                  <a:pt x="91439" y="740156"/>
                </a:moveTo>
                <a:lnTo>
                  <a:pt x="60960" y="740156"/>
                </a:lnTo>
                <a:lnTo>
                  <a:pt x="60960" y="755396"/>
                </a:lnTo>
                <a:lnTo>
                  <a:pt x="83820" y="755396"/>
                </a:lnTo>
                <a:lnTo>
                  <a:pt x="91439" y="740156"/>
                </a:lnTo>
                <a:close/>
              </a:path>
            </a:pathLst>
          </a:custGeom>
          <a:solidFill>
            <a:srgbClr val="A18E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3685032" y="3212592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39" h="831850">
                <a:moveTo>
                  <a:pt x="30479" y="740156"/>
                </a:moveTo>
                <a:lnTo>
                  <a:pt x="0" y="740156"/>
                </a:lnTo>
                <a:lnTo>
                  <a:pt x="45719" y="831596"/>
                </a:lnTo>
                <a:lnTo>
                  <a:pt x="83819" y="755396"/>
                </a:lnTo>
                <a:lnTo>
                  <a:pt x="30479" y="755396"/>
                </a:lnTo>
                <a:lnTo>
                  <a:pt x="30479" y="740156"/>
                </a:lnTo>
                <a:close/>
              </a:path>
              <a:path w="91439" h="831850">
                <a:moveTo>
                  <a:pt x="60959" y="0"/>
                </a:moveTo>
                <a:lnTo>
                  <a:pt x="30479" y="0"/>
                </a:lnTo>
                <a:lnTo>
                  <a:pt x="30479" y="755396"/>
                </a:lnTo>
                <a:lnTo>
                  <a:pt x="60959" y="755396"/>
                </a:lnTo>
                <a:lnTo>
                  <a:pt x="60959" y="0"/>
                </a:lnTo>
                <a:close/>
              </a:path>
              <a:path w="91439" h="831850">
                <a:moveTo>
                  <a:pt x="91439" y="740156"/>
                </a:moveTo>
                <a:lnTo>
                  <a:pt x="60959" y="740156"/>
                </a:lnTo>
                <a:lnTo>
                  <a:pt x="60959" y="755396"/>
                </a:lnTo>
                <a:lnTo>
                  <a:pt x="83819" y="755396"/>
                </a:lnTo>
                <a:lnTo>
                  <a:pt x="91439" y="740156"/>
                </a:lnTo>
                <a:close/>
              </a:path>
            </a:pathLst>
          </a:custGeom>
          <a:solidFill>
            <a:srgbClr val="A18E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4361688" y="3212592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39" h="831850">
                <a:moveTo>
                  <a:pt x="30479" y="740156"/>
                </a:moveTo>
                <a:lnTo>
                  <a:pt x="0" y="740156"/>
                </a:lnTo>
                <a:lnTo>
                  <a:pt x="45720" y="831596"/>
                </a:lnTo>
                <a:lnTo>
                  <a:pt x="83820" y="755396"/>
                </a:lnTo>
                <a:lnTo>
                  <a:pt x="30479" y="755396"/>
                </a:lnTo>
                <a:lnTo>
                  <a:pt x="30479" y="740156"/>
                </a:lnTo>
                <a:close/>
              </a:path>
              <a:path w="91439" h="831850">
                <a:moveTo>
                  <a:pt x="60960" y="0"/>
                </a:moveTo>
                <a:lnTo>
                  <a:pt x="30479" y="0"/>
                </a:lnTo>
                <a:lnTo>
                  <a:pt x="30479" y="755396"/>
                </a:lnTo>
                <a:lnTo>
                  <a:pt x="60960" y="755396"/>
                </a:lnTo>
                <a:lnTo>
                  <a:pt x="60960" y="0"/>
                </a:lnTo>
                <a:close/>
              </a:path>
              <a:path w="91439" h="831850">
                <a:moveTo>
                  <a:pt x="91439" y="740156"/>
                </a:moveTo>
                <a:lnTo>
                  <a:pt x="60960" y="740156"/>
                </a:lnTo>
                <a:lnTo>
                  <a:pt x="60960" y="755396"/>
                </a:lnTo>
                <a:lnTo>
                  <a:pt x="83820" y="755396"/>
                </a:lnTo>
                <a:lnTo>
                  <a:pt x="91439" y="740156"/>
                </a:lnTo>
                <a:close/>
              </a:path>
            </a:pathLst>
          </a:custGeom>
          <a:solidFill>
            <a:srgbClr val="855D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4828032" y="3212592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39" h="831850">
                <a:moveTo>
                  <a:pt x="30479" y="740156"/>
                </a:moveTo>
                <a:lnTo>
                  <a:pt x="0" y="740156"/>
                </a:lnTo>
                <a:lnTo>
                  <a:pt x="45719" y="831596"/>
                </a:lnTo>
                <a:lnTo>
                  <a:pt x="83819" y="755396"/>
                </a:lnTo>
                <a:lnTo>
                  <a:pt x="30479" y="755396"/>
                </a:lnTo>
                <a:lnTo>
                  <a:pt x="30479" y="740156"/>
                </a:lnTo>
                <a:close/>
              </a:path>
              <a:path w="91439" h="831850">
                <a:moveTo>
                  <a:pt x="60959" y="0"/>
                </a:moveTo>
                <a:lnTo>
                  <a:pt x="30479" y="0"/>
                </a:lnTo>
                <a:lnTo>
                  <a:pt x="30479" y="755396"/>
                </a:lnTo>
                <a:lnTo>
                  <a:pt x="60959" y="755396"/>
                </a:lnTo>
                <a:lnTo>
                  <a:pt x="60959" y="0"/>
                </a:lnTo>
                <a:close/>
              </a:path>
              <a:path w="91439" h="831850">
                <a:moveTo>
                  <a:pt x="91439" y="740156"/>
                </a:moveTo>
                <a:lnTo>
                  <a:pt x="60959" y="740156"/>
                </a:lnTo>
                <a:lnTo>
                  <a:pt x="60959" y="755396"/>
                </a:lnTo>
                <a:lnTo>
                  <a:pt x="83819" y="755396"/>
                </a:lnTo>
                <a:lnTo>
                  <a:pt x="91439" y="740156"/>
                </a:lnTo>
                <a:close/>
              </a:path>
            </a:pathLst>
          </a:custGeom>
          <a:solidFill>
            <a:srgbClr val="855D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5294376" y="3212592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39" h="831850">
                <a:moveTo>
                  <a:pt x="30479" y="740156"/>
                </a:moveTo>
                <a:lnTo>
                  <a:pt x="0" y="740156"/>
                </a:lnTo>
                <a:lnTo>
                  <a:pt x="45720" y="831596"/>
                </a:lnTo>
                <a:lnTo>
                  <a:pt x="83820" y="755396"/>
                </a:lnTo>
                <a:lnTo>
                  <a:pt x="30479" y="755396"/>
                </a:lnTo>
                <a:lnTo>
                  <a:pt x="30479" y="740156"/>
                </a:lnTo>
                <a:close/>
              </a:path>
              <a:path w="91439" h="831850">
                <a:moveTo>
                  <a:pt x="60960" y="0"/>
                </a:moveTo>
                <a:lnTo>
                  <a:pt x="30479" y="0"/>
                </a:lnTo>
                <a:lnTo>
                  <a:pt x="30479" y="755396"/>
                </a:lnTo>
                <a:lnTo>
                  <a:pt x="60960" y="755396"/>
                </a:lnTo>
                <a:lnTo>
                  <a:pt x="60960" y="0"/>
                </a:lnTo>
                <a:close/>
              </a:path>
              <a:path w="91439" h="831850">
                <a:moveTo>
                  <a:pt x="91439" y="740156"/>
                </a:moveTo>
                <a:lnTo>
                  <a:pt x="60960" y="740156"/>
                </a:lnTo>
                <a:lnTo>
                  <a:pt x="60960" y="755396"/>
                </a:lnTo>
                <a:lnTo>
                  <a:pt x="83820" y="755396"/>
                </a:lnTo>
                <a:lnTo>
                  <a:pt x="91439" y="740156"/>
                </a:lnTo>
                <a:close/>
              </a:path>
            </a:pathLst>
          </a:custGeom>
          <a:solidFill>
            <a:srgbClr val="855D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5760720" y="3212592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39" h="831850">
                <a:moveTo>
                  <a:pt x="30479" y="740156"/>
                </a:moveTo>
                <a:lnTo>
                  <a:pt x="0" y="740156"/>
                </a:lnTo>
                <a:lnTo>
                  <a:pt x="45719" y="831596"/>
                </a:lnTo>
                <a:lnTo>
                  <a:pt x="83819" y="755396"/>
                </a:lnTo>
                <a:lnTo>
                  <a:pt x="30479" y="755396"/>
                </a:lnTo>
                <a:lnTo>
                  <a:pt x="30479" y="740156"/>
                </a:lnTo>
                <a:close/>
              </a:path>
              <a:path w="91439" h="831850">
                <a:moveTo>
                  <a:pt x="60959" y="0"/>
                </a:moveTo>
                <a:lnTo>
                  <a:pt x="30479" y="0"/>
                </a:lnTo>
                <a:lnTo>
                  <a:pt x="30479" y="755396"/>
                </a:lnTo>
                <a:lnTo>
                  <a:pt x="60959" y="755396"/>
                </a:lnTo>
                <a:lnTo>
                  <a:pt x="60959" y="0"/>
                </a:lnTo>
                <a:close/>
              </a:path>
              <a:path w="91439" h="831850">
                <a:moveTo>
                  <a:pt x="91439" y="740156"/>
                </a:moveTo>
                <a:lnTo>
                  <a:pt x="60959" y="740156"/>
                </a:lnTo>
                <a:lnTo>
                  <a:pt x="60959" y="755396"/>
                </a:lnTo>
                <a:lnTo>
                  <a:pt x="83819" y="755396"/>
                </a:lnTo>
                <a:lnTo>
                  <a:pt x="91439" y="740156"/>
                </a:lnTo>
                <a:close/>
              </a:path>
            </a:pathLst>
          </a:custGeom>
          <a:solidFill>
            <a:srgbClr val="855D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4133088" y="3212592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39" h="831850">
                <a:moveTo>
                  <a:pt x="30479" y="740156"/>
                </a:moveTo>
                <a:lnTo>
                  <a:pt x="0" y="740156"/>
                </a:lnTo>
                <a:lnTo>
                  <a:pt x="45720" y="831596"/>
                </a:lnTo>
                <a:lnTo>
                  <a:pt x="83820" y="755396"/>
                </a:lnTo>
                <a:lnTo>
                  <a:pt x="30479" y="755396"/>
                </a:lnTo>
                <a:lnTo>
                  <a:pt x="30479" y="740156"/>
                </a:lnTo>
                <a:close/>
              </a:path>
              <a:path w="91439" h="831850">
                <a:moveTo>
                  <a:pt x="60960" y="0"/>
                </a:moveTo>
                <a:lnTo>
                  <a:pt x="30479" y="0"/>
                </a:lnTo>
                <a:lnTo>
                  <a:pt x="30479" y="755396"/>
                </a:lnTo>
                <a:lnTo>
                  <a:pt x="60960" y="755396"/>
                </a:lnTo>
                <a:lnTo>
                  <a:pt x="60960" y="0"/>
                </a:lnTo>
                <a:close/>
              </a:path>
              <a:path w="91439" h="831850">
                <a:moveTo>
                  <a:pt x="91439" y="740156"/>
                </a:moveTo>
                <a:lnTo>
                  <a:pt x="60960" y="740156"/>
                </a:lnTo>
                <a:lnTo>
                  <a:pt x="60960" y="755396"/>
                </a:lnTo>
                <a:lnTo>
                  <a:pt x="83820" y="755396"/>
                </a:lnTo>
                <a:lnTo>
                  <a:pt x="91439" y="740156"/>
                </a:lnTo>
                <a:close/>
              </a:path>
            </a:pathLst>
          </a:custGeom>
          <a:solidFill>
            <a:srgbClr val="A18E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4599432" y="3212592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39" h="831850">
                <a:moveTo>
                  <a:pt x="30479" y="740156"/>
                </a:moveTo>
                <a:lnTo>
                  <a:pt x="0" y="740156"/>
                </a:lnTo>
                <a:lnTo>
                  <a:pt x="45719" y="831596"/>
                </a:lnTo>
                <a:lnTo>
                  <a:pt x="83819" y="755396"/>
                </a:lnTo>
                <a:lnTo>
                  <a:pt x="30479" y="755396"/>
                </a:lnTo>
                <a:lnTo>
                  <a:pt x="30479" y="740156"/>
                </a:lnTo>
                <a:close/>
              </a:path>
              <a:path w="91439" h="831850">
                <a:moveTo>
                  <a:pt x="60959" y="0"/>
                </a:moveTo>
                <a:lnTo>
                  <a:pt x="30479" y="0"/>
                </a:lnTo>
                <a:lnTo>
                  <a:pt x="30479" y="755396"/>
                </a:lnTo>
                <a:lnTo>
                  <a:pt x="60959" y="755396"/>
                </a:lnTo>
                <a:lnTo>
                  <a:pt x="60959" y="0"/>
                </a:lnTo>
                <a:close/>
              </a:path>
              <a:path w="91439" h="831850">
                <a:moveTo>
                  <a:pt x="91439" y="740156"/>
                </a:moveTo>
                <a:lnTo>
                  <a:pt x="60959" y="740156"/>
                </a:lnTo>
                <a:lnTo>
                  <a:pt x="60959" y="755396"/>
                </a:lnTo>
                <a:lnTo>
                  <a:pt x="83819" y="755396"/>
                </a:lnTo>
                <a:lnTo>
                  <a:pt x="91439" y="740156"/>
                </a:lnTo>
                <a:close/>
              </a:path>
            </a:pathLst>
          </a:custGeom>
          <a:solidFill>
            <a:srgbClr val="A18E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5065776" y="3212592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39" h="831850">
                <a:moveTo>
                  <a:pt x="30479" y="740156"/>
                </a:moveTo>
                <a:lnTo>
                  <a:pt x="0" y="740156"/>
                </a:lnTo>
                <a:lnTo>
                  <a:pt x="45720" y="831596"/>
                </a:lnTo>
                <a:lnTo>
                  <a:pt x="83820" y="755396"/>
                </a:lnTo>
                <a:lnTo>
                  <a:pt x="30479" y="755396"/>
                </a:lnTo>
                <a:lnTo>
                  <a:pt x="30479" y="740156"/>
                </a:lnTo>
                <a:close/>
              </a:path>
              <a:path w="91439" h="831850">
                <a:moveTo>
                  <a:pt x="60960" y="0"/>
                </a:moveTo>
                <a:lnTo>
                  <a:pt x="30479" y="0"/>
                </a:lnTo>
                <a:lnTo>
                  <a:pt x="30479" y="755396"/>
                </a:lnTo>
                <a:lnTo>
                  <a:pt x="60960" y="755396"/>
                </a:lnTo>
                <a:lnTo>
                  <a:pt x="60960" y="0"/>
                </a:lnTo>
                <a:close/>
              </a:path>
              <a:path w="91439" h="831850">
                <a:moveTo>
                  <a:pt x="91439" y="740156"/>
                </a:moveTo>
                <a:lnTo>
                  <a:pt x="60960" y="740156"/>
                </a:lnTo>
                <a:lnTo>
                  <a:pt x="60960" y="755396"/>
                </a:lnTo>
                <a:lnTo>
                  <a:pt x="83820" y="755396"/>
                </a:lnTo>
                <a:lnTo>
                  <a:pt x="91439" y="740156"/>
                </a:lnTo>
                <a:close/>
              </a:path>
            </a:pathLst>
          </a:custGeom>
          <a:solidFill>
            <a:srgbClr val="A18E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5532120" y="3212592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39" h="831850">
                <a:moveTo>
                  <a:pt x="30479" y="740156"/>
                </a:moveTo>
                <a:lnTo>
                  <a:pt x="0" y="740156"/>
                </a:lnTo>
                <a:lnTo>
                  <a:pt x="45719" y="831596"/>
                </a:lnTo>
                <a:lnTo>
                  <a:pt x="83819" y="755396"/>
                </a:lnTo>
                <a:lnTo>
                  <a:pt x="30479" y="755396"/>
                </a:lnTo>
                <a:lnTo>
                  <a:pt x="30479" y="740156"/>
                </a:lnTo>
                <a:close/>
              </a:path>
              <a:path w="91439" h="831850">
                <a:moveTo>
                  <a:pt x="60959" y="0"/>
                </a:moveTo>
                <a:lnTo>
                  <a:pt x="30479" y="0"/>
                </a:lnTo>
                <a:lnTo>
                  <a:pt x="30479" y="755396"/>
                </a:lnTo>
                <a:lnTo>
                  <a:pt x="60959" y="755396"/>
                </a:lnTo>
                <a:lnTo>
                  <a:pt x="60959" y="0"/>
                </a:lnTo>
                <a:close/>
              </a:path>
              <a:path w="91439" h="831850">
                <a:moveTo>
                  <a:pt x="91439" y="740156"/>
                </a:moveTo>
                <a:lnTo>
                  <a:pt x="60959" y="740156"/>
                </a:lnTo>
                <a:lnTo>
                  <a:pt x="60959" y="755396"/>
                </a:lnTo>
                <a:lnTo>
                  <a:pt x="83819" y="755396"/>
                </a:lnTo>
                <a:lnTo>
                  <a:pt x="91439" y="740156"/>
                </a:lnTo>
                <a:close/>
              </a:path>
            </a:pathLst>
          </a:custGeom>
          <a:solidFill>
            <a:srgbClr val="A18E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6208776" y="3224783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39" h="831850">
                <a:moveTo>
                  <a:pt x="30479" y="740155"/>
                </a:moveTo>
                <a:lnTo>
                  <a:pt x="0" y="740155"/>
                </a:lnTo>
                <a:lnTo>
                  <a:pt x="45720" y="831595"/>
                </a:lnTo>
                <a:lnTo>
                  <a:pt x="83819" y="755395"/>
                </a:lnTo>
                <a:lnTo>
                  <a:pt x="30479" y="755395"/>
                </a:lnTo>
                <a:lnTo>
                  <a:pt x="30479" y="740155"/>
                </a:lnTo>
                <a:close/>
              </a:path>
              <a:path w="91439" h="831850">
                <a:moveTo>
                  <a:pt x="60960" y="0"/>
                </a:moveTo>
                <a:lnTo>
                  <a:pt x="30479" y="0"/>
                </a:lnTo>
                <a:lnTo>
                  <a:pt x="30479" y="755395"/>
                </a:lnTo>
                <a:lnTo>
                  <a:pt x="60960" y="755395"/>
                </a:lnTo>
                <a:lnTo>
                  <a:pt x="60960" y="0"/>
                </a:lnTo>
                <a:close/>
              </a:path>
              <a:path w="91439" h="831850">
                <a:moveTo>
                  <a:pt x="91439" y="740155"/>
                </a:moveTo>
                <a:lnTo>
                  <a:pt x="60960" y="740155"/>
                </a:lnTo>
                <a:lnTo>
                  <a:pt x="60960" y="755395"/>
                </a:lnTo>
                <a:lnTo>
                  <a:pt x="83819" y="755395"/>
                </a:lnTo>
                <a:lnTo>
                  <a:pt x="91439" y="740155"/>
                </a:lnTo>
                <a:close/>
              </a:path>
            </a:pathLst>
          </a:custGeom>
          <a:solidFill>
            <a:srgbClr val="855D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6675119" y="3224783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40" h="831850">
                <a:moveTo>
                  <a:pt x="30479" y="740155"/>
                </a:moveTo>
                <a:lnTo>
                  <a:pt x="0" y="740155"/>
                </a:lnTo>
                <a:lnTo>
                  <a:pt x="45720" y="831595"/>
                </a:lnTo>
                <a:lnTo>
                  <a:pt x="83819" y="755395"/>
                </a:lnTo>
                <a:lnTo>
                  <a:pt x="30479" y="755395"/>
                </a:lnTo>
                <a:lnTo>
                  <a:pt x="30479" y="740155"/>
                </a:lnTo>
                <a:close/>
              </a:path>
              <a:path w="91440" h="831850">
                <a:moveTo>
                  <a:pt x="60959" y="0"/>
                </a:moveTo>
                <a:lnTo>
                  <a:pt x="30479" y="0"/>
                </a:lnTo>
                <a:lnTo>
                  <a:pt x="30479" y="755395"/>
                </a:lnTo>
                <a:lnTo>
                  <a:pt x="60959" y="755395"/>
                </a:lnTo>
                <a:lnTo>
                  <a:pt x="60959" y="0"/>
                </a:lnTo>
                <a:close/>
              </a:path>
              <a:path w="91440" h="831850">
                <a:moveTo>
                  <a:pt x="91439" y="740155"/>
                </a:moveTo>
                <a:lnTo>
                  <a:pt x="60959" y="740155"/>
                </a:lnTo>
                <a:lnTo>
                  <a:pt x="60959" y="755395"/>
                </a:lnTo>
                <a:lnTo>
                  <a:pt x="83819" y="755395"/>
                </a:lnTo>
                <a:lnTo>
                  <a:pt x="91439" y="740155"/>
                </a:lnTo>
                <a:close/>
              </a:path>
            </a:pathLst>
          </a:custGeom>
          <a:solidFill>
            <a:srgbClr val="855D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7141464" y="3224783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40" h="831850">
                <a:moveTo>
                  <a:pt x="30479" y="740155"/>
                </a:moveTo>
                <a:lnTo>
                  <a:pt x="0" y="740155"/>
                </a:lnTo>
                <a:lnTo>
                  <a:pt x="45719" y="831595"/>
                </a:lnTo>
                <a:lnTo>
                  <a:pt x="83819" y="755395"/>
                </a:lnTo>
                <a:lnTo>
                  <a:pt x="30479" y="755395"/>
                </a:lnTo>
                <a:lnTo>
                  <a:pt x="30479" y="740155"/>
                </a:lnTo>
                <a:close/>
              </a:path>
              <a:path w="91440" h="831850">
                <a:moveTo>
                  <a:pt x="60959" y="0"/>
                </a:moveTo>
                <a:lnTo>
                  <a:pt x="30479" y="0"/>
                </a:lnTo>
                <a:lnTo>
                  <a:pt x="30479" y="755395"/>
                </a:lnTo>
                <a:lnTo>
                  <a:pt x="60959" y="755395"/>
                </a:lnTo>
                <a:lnTo>
                  <a:pt x="60959" y="0"/>
                </a:lnTo>
                <a:close/>
              </a:path>
              <a:path w="91440" h="831850">
                <a:moveTo>
                  <a:pt x="91439" y="740155"/>
                </a:moveTo>
                <a:lnTo>
                  <a:pt x="60959" y="740155"/>
                </a:lnTo>
                <a:lnTo>
                  <a:pt x="60959" y="755395"/>
                </a:lnTo>
                <a:lnTo>
                  <a:pt x="83819" y="755395"/>
                </a:lnTo>
                <a:lnTo>
                  <a:pt x="91439" y="740155"/>
                </a:lnTo>
                <a:close/>
              </a:path>
            </a:pathLst>
          </a:custGeom>
          <a:solidFill>
            <a:srgbClr val="855D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7607807" y="3224783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40" h="831850">
                <a:moveTo>
                  <a:pt x="30480" y="740155"/>
                </a:moveTo>
                <a:lnTo>
                  <a:pt x="0" y="740155"/>
                </a:lnTo>
                <a:lnTo>
                  <a:pt x="45720" y="831595"/>
                </a:lnTo>
                <a:lnTo>
                  <a:pt x="83820" y="755395"/>
                </a:lnTo>
                <a:lnTo>
                  <a:pt x="30480" y="755395"/>
                </a:lnTo>
                <a:lnTo>
                  <a:pt x="30480" y="740155"/>
                </a:lnTo>
                <a:close/>
              </a:path>
              <a:path w="91440" h="831850">
                <a:moveTo>
                  <a:pt x="60960" y="0"/>
                </a:moveTo>
                <a:lnTo>
                  <a:pt x="30480" y="0"/>
                </a:lnTo>
                <a:lnTo>
                  <a:pt x="30480" y="755395"/>
                </a:lnTo>
                <a:lnTo>
                  <a:pt x="60960" y="755395"/>
                </a:lnTo>
                <a:lnTo>
                  <a:pt x="60960" y="0"/>
                </a:lnTo>
                <a:close/>
              </a:path>
              <a:path w="91440" h="831850">
                <a:moveTo>
                  <a:pt x="91440" y="740155"/>
                </a:moveTo>
                <a:lnTo>
                  <a:pt x="60960" y="740155"/>
                </a:lnTo>
                <a:lnTo>
                  <a:pt x="60960" y="755395"/>
                </a:lnTo>
                <a:lnTo>
                  <a:pt x="83820" y="755395"/>
                </a:lnTo>
                <a:lnTo>
                  <a:pt x="91440" y="740155"/>
                </a:lnTo>
                <a:close/>
              </a:path>
            </a:pathLst>
          </a:custGeom>
          <a:solidFill>
            <a:srgbClr val="855D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5980176" y="3224783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39" h="831850">
                <a:moveTo>
                  <a:pt x="30479" y="740155"/>
                </a:moveTo>
                <a:lnTo>
                  <a:pt x="0" y="740155"/>
                </a:lnTo>
                <a:lnTo>
                  <a:pt x="45720" y="831595"/>
                </a:lnTo>
                <a:lnTo>
                  <a:pt x="83819" y="755395"/>
                </a:lnTo>
                <a:lnTo>
                  <a:pt x="30479" y="755395"/>
                </a:lnTo>
                <a:lnTo>
                  <a:pt x="30479" y="740155"/>
                </a:lnTo>
                <a:close/>
              </a:path>
              <a:path w="91439" h="831850">
                <a:moveTo>
                  <a:pt x="60960" y="0"/>
                </a:moveTo>
                <a:lnTo>
                  <a:pt x="30479" y="0"/>
                </a:lnTo>
                <a:lnTo>
                  <a:pt x="30479" y="755395"/>
                </a:lnTo>
                <a:lnTo>
                  <a:pt x="60960" y="755395"/>
                </a:lnTo>
                <a:lnTo>
                  <a:pt x="60960" y="0"/>
                </a:lnTo>
                <a:close/>
              </a:path>
              <a:path w="91439" h="831850">
                <a:moveTo>
                  <a:pt x="91439" y="740155"/>
                </a:moveTo>
                <a:lnTo>
                  <a:pt x="60960" y="740155"/>
                </a:lnTo>
                <a:lnTo>
                  <a:pt x="60960" y="755395"/>
                </a:lnTo>
                <a:lnTo>
                  <a:pt x="83819" y="755395"/>
                </a:lnTo>
                <a:lnTo>
                  <a:pt x="91439" y="740155"/>
                </a:lnTo>
                <a:close/>
              </a:path>
            </a:pathLst>
          </a:custGeom>
          <a:solidFill>
            <a:srgbClr val="A18E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6446520" y="3224783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40" h="831850">
                <a:moveTo>
                  <a:pt x="30479" y="740155"/>
                </a:moveTo>
                <a:lnTo>
                  <a:pt x="0" y="740155"/>
                </a:lnTo>
                <a:lnTo>
                  <a:pt x="45719" y="831595"/>
                </a:lnTo>
                <a:lnTo>
                  <a:pt x="83819" y="755395"/>
                </a:lnTo>
                <a:lnTo>
                  <a:pt x="30479" y="755395"/>
                </a:lnTo>
                <a:lnTo>
                  <a:pt x="30479" y="740155"/>
                </a:lnTo>
                <a:close/>
              </a:path>
              <a:path w="91440" h="831850">
                <a:moveTo>
                  <a:pt x="60959" y="0"/>
                </a:moveTo>
                <a:lnTo>
                  <a:pt x="30479" y="0"/>
                </a:lnTo>
                <a:lnTo>
                  <a:pt x="30479" y="755395"/>
                </a:lnTo>
                <a:lnTo>
                  <a:pt x="60959" y="755395"/>
                </a:lnTo>
                <a:lnTo>
                  <a:pt x="60959" y="0"/>
                </a:lnTo>
                <a:close/>
              </a:path>
              <a:path w="91440" h="831850">
                <a:moveTo>
                  <a:pt x="91439" y="740155"/>
                </a:moveTo>
                <a:lnTo>
                  <a:pt x="60959" y="740155"/>
                </a:lnTo>
                <a:lnTo>
                  <a:pt x="60959" y="755395"/>
                </a:lnTo>
                <a:lnTo>
                  <a:pt x="83819" y="755395"/>
                </a:lnTo>
                <a:lnTo>
                  <a:pt x="91439" y="740155"/>
                </a:lnTo>
                <a:close/>
              </a:path>
            </a:pathLst>
          </a:custGeom>
          <a:solidFill>
            <a:srgbClr val="A18E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6912864" y="3224783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40" h="831850">
                <a:moveTo>
                  <a:pt x="30479" y="740155"/>
                </a:moveTo>
                <a:lnTo>
                  <a:pt x="0" y="740155"/>
                </a:lnTo>
                <a:lnTo>
                  <a:pt x="45719" y="831595"/>
                </a:lnTo>
                <a:lnTo>
                  <a:pt x="83819" y="755395"/>
                </a:lnTo>
                <a:lnTo>
                  <a:pt x="30479" y="755395"/>
                </a:lnTo>
                <a:lnTo>
                  <a:pt x="30479" y="740155"/>
                </a:lnTo>
                <a:close/>
              </a:path>
              <a:path w="91440" h="831850">
                <a:moveTo>
                  <a:pt x="60959" y="0"/>
                </a:moveTo>
                <a:lnTo>
                  <a:pt x="30479" y="0"/>
                </a:lnTo>
                <a:lnTo>
                  <a:pt x="30479" y="755395"/>
                </a:lnTo>
                <a:lnTo>
                  <a:pt x="60959" y="755395"/>
                </a:lnTo>
                <a:lnTo>
                  <a:pt x="60959" y="0"/>
                </a:lnTo>
                <a:close/>
              </a:path>
              <a:path w="91440" h="831850">
                <a:moveTo>
                  <a:pt x="91439" y="740155"/>
                </a:moveTo>
                <a:lnTo>
                  <a:pt x="60959" y="740155"/>
                </a:lnTo>
                <a:lnTo>
                  <a:pt x="60959" y="755395"/>
                </a:lnTo>
                <a:lnTo>
                  <a:pt x="83819" y="755395"/>
                </a:lnTo>
                <a:lnTo>
                  <a:pt x="91439" y="740155"/>
                </a:lnTo>
                <a:close/>
              </a:path>
            </a:pathLst>
          </a:custGeom>
          <a:solidFill>
            <a:srgbClr val="A18E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7379207" y="3224783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40" h="831850">
                <a:moveTo>
                  <a:pt x="30480" y="740155"/>
                </a:moveTo>
                <a:lnTo>
                  <a:pt x="0" y="740155"/>
                </a:lnTo>
                <a:lnTo>
                  <a:pt x="45720" y="831595"/>
                </a:lnTo>
                <a:lnTo>
                  <a:pt x="83820" y="755395"/>
                </a:lnTo>
                <a:lnTo>
                  <a:pt x="30480" y="755395"/>
                </a:lnTo>
                <a:lnTo>
                  <a:pt x="30480" y="740155"/>
                </a:lnTo>
                <a:close/>
              </a:path>
              <a:path w="91440" h="831850">
                <a:moveTo>
                  <a:pt x="60960" y="0"/>
                </a:moveTo>
                <a:lnTo>
                  <a:pt x="30480" y="0"/>
                </a:lnTo>
                <a:lnTo>
                  <a:pt x="30480" y="755395"/>
                </a:lnTo>
                <a:lnTo>
                  <a:pt x="60960" y="755395"/>
                </a:lnTo>
                <a:lnTo>
                  <a:pt x="60960" y="0"/>
                </a:lnTo>
                <a:close/>
              </a:path>
              <a:path w="91440" h="831850">
                <a:moveTo>
                  <a:pt x="91440" y="740155"/>
                </a:moveTo>
                <a:lnTo>
                  <a:pt x="60960" y="740155"/>
                </a:lnTo>
                <a:lnTo>
                  <a:pt x="60960" y="755395"/>
                </a:lnTo>
                <a:lnTo>
                  <a:pt x="83820" y="755395"/>
                </a:lnTo>
                <a:lnTo>
                  <a:pt x="91440" y="740155"/>
                </a:lnTo>
                <a:close/>
              </a:path>
            </a:pathLst>
          </a:custGeom>
          <a:solidFill>
            <a:srgbClr val="A18E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 txBox="1"/>
          <p:nvPr/>
        </p:nvSpPr>
        <p:spPr>
          <a:xfrm>
            <a:off x="451104" y="4209288"/>
            <a:ext cx="7394575" cy="323215"/>
          </a:xfrm>
          <a:prstGeom prst="rect">
            <a:avLst/>
          </a:prstGeom>
          <a:solidFill>
            <a:srgbClr val="D24717"/>
          </a:solidFill>
          <a:ln w="12192">
            <a:solidFill>
              <a:srgbClr val="9B310D"/>
            </a:solidFill>
          </a:ln>
        </p:spPr>
        <p:txBody>
          <a:bodyPr vert="horz" wrap="square" lIns="0" tIns="1143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0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End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Branch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0" name="object 70"/>
          <p:cNvSpPr/>
          <p:nvPr/>
        </p:nvSpPr>
        <p:spPr>
          <a:xfrm>
            <a:off x="743712" y="4645152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40" h="831850">
                <a:moveTo>
                  <a:pt x="30479" y="740156"/>
                </a:moveTo>
                <a:lnTo>
                  <a:pt x="0" y="740156"/>
                </a:lnTo>
                <a:lnTo>
                  <a:pt x="45719" y="831596"/>
                </a:lnTo>
                <a:lnTo>
                  <a:pt x="83820" y="755396"/>
                </a:lnTo>
                <a:lnTo>
                  <a:pt x="30479" y="755396"/>
                </a:lnTo>
                <a:lnTo>
                  <a:pt x="30479" y="740156"/>
                </a:lnTo>
                <a:close/>
              </a:path>
              <a:path w="91440" h="831850">
                <a:moveTo>
                  <a:pt x="60959" y="0"/>
                </a:moveTo>
                <a:lnTo>
                  <a:pt x="30479" y="0"/>
                </a:lnTo>
                <a:lnTo>
                  <a:pt x="30479" y="755396"/>
                </a:lnTo>
                <a:lnTo>
                  <a:pt x="60959" y="755396"/>
                </a:lnTo>
                <a:lnTo>
                  <a:pt x="60959" y="0"/>
                </a:lnTo>
                <a:close/>
              </a:path>
              <a:path w="91440" h="831850">
                <a:moveTo>
                  <a:pt x="91440" y="740156"/>
                </a:moveTo>
                <a:lnTo>
                  <a:pt x="60959" y="740156"/>
                </a:lnTo>
                <a:lnTo>
                  <a:pt x="60959" y="755396"/>
                </a:lnTo>
                <a:lnTo>
                  <a:pt x="83820" y="755396"/>
                </a:lnTo>
                <a:lnTo>
                  <a:pt x="91440" y="740156"/>
                </a:lnTo>
                <a:close/>
              </a:path>
            </a:pathLst>
          </a:custGeom>
          <a:solidFill>
            <a:srgbClr val="855D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1210055" y="4645152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40" h="831850">
                <a:moveTo>
                  <a:pt x="30480" y="740156"/>
                </a:moveTo>
                <a:lnTo>
                  <a:pt x="0" y="740156"/>
                </a:lnTo>
                <a:lnTo>
                  <a:pt x="45719" y="831596"/>
                </a:lnTo>
                <a:lnTo>
                  <a:pt x="83820" y="755396"/>
                </a:lnTo>
                <a:lnTo>
                  <a:pt x="30480" y="755396"/>
                </a:lnTo>
                <a:lnTo>
                  <a:pt x="30480" y="740156"/>
                </a:lnTo>
                <a:close/>
              </a:path>
              <a:path w="91440" h="831850">
                <a:moveTo>
                  <a:pt x="60959" y="0"/>
                </a:moveTo>
                <a:lnTo>
                  <a:pt x="30480" y="0"/>
                </a:lnTo>
                <a:lnTo>
                  <a:pt x="30480" y="755396"/>
                </a:lnTo>
                <a:lnTo>
                  <a:pt x="60959" y="755396"/>
                </a:lnTo>
                <a:lnTo>
                  <a:pt x="60959" y="0"/>
                </a:lnTo>
                <a:close/>
              </a:path>
              <a:path w="91440" h="831850">
                <a:moveTo>
                  <a:pt x="91440" y="740156"/>
                </a:moveTo>
                <a:lnTo>
                  <a:pt x="60959" y="740156"/>
                </a:lnTo>
                <a:lnTo>
                  <a:pt x="60959" y="755396"/>
                </a:lnTo>
                <a:lnTo>
                  <a:pt x="83820" y="755396"/>
                </a:lnTo>
                <a:lnTo>
                  <a:pt x="91440" y="740156"/>
                </a:lnTo>
                <a:close/>
              </a:path>
            </a:pathLst>
          </a:custGeom>
          <a:solidFill>
            <a:srgbClr val="855D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1676400" y="4645152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39" h="831850">
                <a:moveTo>
                  <a:pt x="30480" y="740156"/>
                </a:moveTo>
                <a:lnTo>
                  <a:pt x="0" y="740156"/>
                </a:lnTo>
                <a:lnTo>
                  <a:pt x="45719" y="831596"/>
                </a:lnTo>
                <a:lnTo>
                  <a:pt x="83819" y="755396"/>
                </a:lnTo>
                <a:lnTo>
                  <a:pt x="30480" y="755396"/>
                </a:lnTo>
                <a:lnTo>
                  <a:pt x="30480" y="740156"/>
                </a:lnTo>
                <a:close/>
              </a:path>
              <a:path w="91439" h="831850">
                <a:moveTo>
                  <a:pt x="60960" y="0"/>
                </a:moveTo>
                <a:lnTo>
                  <a:pt x="30480" y="0"/>
                </a:lnTo>
                <a:lnTo>
                  <a:pt x="30480" y="755396"/>
                </a:lnTo>
                <a:lnTo>
                  <a:pt x="60960" y="755396"/>
                </a:lnTo>
                <a:lnTo>
                  <a:pt x="60960" y="0"/>
                </a:lnTo>
                <a:close/>
              </a:path>
              <a:path w="91439" h="831850">
                <a:moveTo>
                  <a:pt x="91439" y="740156"/>
                </a:moveTo>
                <a:lnTo>
                  <a:pt x="60960" y="740156"/>
                </a:lnTo>
                <a:lnTo>
                  <a:pt x="60960" y="755396"/>
                </a:lnTo>
                <a:lnTo>
                  <a:pt x="83819" y="755396"/>
                </a:lnTo>
                <a:lnTo>
                  <a:pt x="91439" y="740156"/>
                </a:lnTo>
                <a:close/>
              </a:path>
            </a:pathLst>
          </a:custGeom>
          <a:solidFill>
            <a:srgbClr val="855D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2142744" y="4645152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39" h="831850">
                <a:moveTo>
                  <a:pt x="30480" y="740156"/>
                </a:moveTo>
                <a:lnTo>
                  <a:pt x="0" y="740156"/>
                </a:lnTo>
                <a:lnTo>
                  <a:pt x="45719" y="831596"/>
                </a:lnTo>
                <a:lnTo>
                  <a:pt x="83819" y="755396"/>
                </a:lnTo>
                <a:lnTo>
                  <a:pt x="30480" y="755396"/>
                </a:lnTo>
                <a:lnTo>
                  <a:pt x="30480" y="740156"/>
                </a:lnTo>
                <a:close/>
              </a:path>
              <a:path w="91439" h="831850">
                <a:moveTo>
                  <a:pt x="60960" y="0"/>
                </a:moveTo>
                <a:lnTo>
                  <a:pt x="30480" y="0"/>
                </a:lnTo>
                <a:lnTo>
                  <a:pt x="30480" y="755396"/>
                </a:lnTo>
                <a:lnTo>
                  <a:pt x="60960" y="755396"/>
                </a:lnTo>
                <a:lnTo>
                  <a:pt x="60960" y="0"/>
                </a:lnTo>
                <a:close/>
              </a:path>
              <a:path w="91439" h="831850">
                <a:moveTo>
                  <a:pt x="91439" y="740156"/>
                </a:moveTo>
                <a:lnTo>
                  <a:pt x="60960" y="740156"/>
                </a:lnTo>
                <a:lnTo>
                  <a:pt x="60960" y="755396"/>
                </a:lnTo>
                <a:lnTo>
                  <a:pt x="83819" y="755396"/>
                </a:lnTo>
                <a:lnTo>
                  <a:pt x="91439" y="740156"/>
                </a:lnTo>
                <a:close/>
              </a:path>
            </a:pathLst>
          </a:custGeom>
          <a:solidFill>
            <a:srgbClr val="855D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515112" y="4645152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40" h="831850">
                <a:moveTo>
                  <a:pt x="30479" y="740156"/>
                </a:moveTo>
                <a:lnTo>
                  <a:pt x="0" y="740156"/>
                </a:lnTo>
                <a:lnTo>
                  <a:pt x="45719" y="831596"/>
                </a:lnTo>
                <a:lnTo>
                  <a:pt x="83820" y="755396"/>
                </a:lnTo>
                <a:lnTo>
                  <a:pt x="30479" y="755396"/>
                </a:lnTo>
                <a:lnTo>
                  <a:pt x="30479" y="740156"/>
                </a:lnTo>
                <a:close/>
              </a:path>
              <a:path w="91440" h="831850">
                <a:moveTo>
                  <a:pt x="60959" y="0"/>
                </a:moveTo>
                <a:lnTo>
                  <a:pt x="30479" y="0"/>
                </a:lnTo>
                <a:lnTo>
                  <a:pt x="30479" y="755396"/>
                </a:lnTo>
                <a:lnTo>
                  <a:pt x="60959" y="755396"/>
                </a:lnTo>
                <a:lnTo>
                  <a:pt x="60959" y="0"/>
                </a:lnTo>
                <a:close/>
              </a:path>
              <a:path w="91440" h="831850">
                <a:moveTo>
                  <a:pt x="91439" y="740156"/>
                </a:moveTo>
                <a:lnTo>
                  <a:pt x="60959" y="740156"/>
                </a:lnTo>
                <a:lnTo>
                  <a:pt x="60959" y="755396"/>
                </a:lnTo>
                <a:lnTo>
                  <a:pt x="83820" y="755396"/>
                </a:lnTo>
                <a:lnTo>
                  <a:pt x="91439" y="740156"/>
                </a:lnTo>
                <a:close/>
              </a:path>
            </a:pathLst>
          </a:custGeom>
          <a:solidFill>
            <a:srgbClr val="A18E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984503" y="4645152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40" h="831850">
                <a:moveTo>
                  <a:pt x="30480" y="740156"/>
                </a:moveTo>
                <a:lnTo>
                  <a:pt x="0" y="740156"/>
                </a:lnTo>
                <a:lnTo>
                  <a:pt x="45720" y="831596"/>
                </a:lnTo>
                <a:lnTo>
                  <a:pt x="83820" y="755396"/>
                </a:lnTo>
                <a:lnTo>
                  <a:pt x="30480" y="755396"/>
                </a:lnTo>
                <a:lnTo>
                  <a:pt x="30480" y="740156"/>
                </a:lnTo>
                <a:close/>
              </a:path>
              <a:path w="91440" h="831850">
                <a:moveTo>
                  <a:pt x="60959" y="0"/>
                </a:moveTo>
                <a:lnTo>
                  <a:pt x="30480" y="0"/>
                </a:lnTo>
                <a:lnTo>
                  <a:pt x="30480" y="755396"/>
                </a:lnTo>
                <a:lnTo>
                  <a:pt x="60959" y="755396"/>
                </a:lnTo>
                <a:lnTo>
                  <a:pt x="60959" y="0"/>
                </a:lnTo>
                <a:close/>
              </a:path>
              <a:path w="91440" h="831850">
                <a:moveTo>
                  <a:pt x="91440" y="740156"/>
                </a:moveTo>
                <a:lnTo>
                  <a:pt x="60959" y="740156"/>
                </a:lnTo>
                <a:lnTo>
                  <a:pt x="60959" y="755396"/>
                </a:lnTo>
                <a:lnTo>
                  <a:pt x="83820" y="755396"/>
                </a:lnTo>
                <a:lnTo>
                  <a:pt x="91440" y="740156"/>
                </a:lnTo>
                <a:close/>
              </a:path>
            </a:pathLst>
          </a:custGeom>
          <a:solidFill>
            <a:srgbClr val="A18E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1450847" y="4645152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40" h="831850">
                <a:moveTo>
                  <a:pt x="30480" y="740156"/>
                </a:moveTo>
                <a:lnTo>
                  <a:pt x="0" y="740156"/>
                </a:lnTo>
                <a:lnTo>
                  <a:pt x="45720" y="831596"/>
                </a:lnTo>
                <a:lnTo>
                  <a:pt x="83820" y="755396"/>
                </a:lnTo>
                <a:lnTo>
                  <a:pt x="30480" y="755396"/>
                </a:lnTo>
                <a:lnTo>
                  <a:pt x="30480" y="740156"/>
                </a:lnTo>
                <a:close/>
              </a:path>
              <a:path w="91440" h="831850">
                <a:moveTo>
                  <a:pt x="60960" y="0"/>
                </a:moveTo>
                <a:lnTo>
                  <a:pt x="30480" y="0"/>
                </a:lnTo>
                <a:lnTo>
                  <a:pt x="30480" y="755396"/>
                </a:lnTo>
                <a:lnTo>
                  <a:pt x="60960" y="755396"/>
                </a:lnTo>
                <a:lnTo>
                  <a:pt x="60960" y="0"/>
                </a:lnTo>
                <a:close/>
              </a:path>
              <a:path w="91440" h="831850">
                <a:moveTo>
                  <a:pt x="91440" y="740156"/>
                </a:moveTo>
                <a:lnTo>
                  <a:pt x="60960" y="740156"/>
                </a:lnTo>
                <a:lnTo>
                  <a:pt x="60960" y="755396"/>
                </a:lnTo>
                <a:lnTo>
                  <a:pt x="83820" y="755396"/>
                </a:lnTo>
                <a:lnTo>
                  <a:pt x="91440" y="740156"/>
                </a:lnTo>
                <a:close/>
              </a:path>
            </a:pathLst>
          </a:custGeom>
          <a:solidFill>
            <a:srgbClr val="A18E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1917192" y="4645152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39" h="831850">
                <a:moveTo>
                  <a:pt x="30480" y="740156"/>
                </a:moveTo>
                <a:lnTo>
                  <a:pt x="0" y="740156"/>
                </a:lnTo>
                <a:lnTo>
                  <a:pt x="45719" y="831596"/>
                </a:lnTo>
                <a:lnTo>
                  <a:pt x="83819" y="755396"/>
                </a:lnTo>
                <a:lnTo>
                  <a:pt x="30480" y="755396"/>
                </a:lnTo>
                <a:lnTo>
                  <a:pt x="30480" y="740156"/>
                </a:lnTo>
                <a:close/>
              </a:path>
              <a:path w="91439" h="831850">
                <a:moveTo>
                  <a:pt x="60959" y="0"/>
                </a:moveTo>
                <a:lnTo>
                  <a:pt x="30480" y="0"/>
                </a:lnTo>
                <a:lnTo>
                  <a:pt x="30480" y="755396"/>
                </a:lnTo>
                <a:lnTo>
                  <a:pt x="60959" y="755396"/>
                </a:lnTo>
                <a:lnTo>
                  <a:pt x="60959" y="0"/>
                </a:lnTo>
                <a:close/>
              </a:path>
              <a:path w="91439" h="831850">
                <a:moveTo>
                  <a:pt x="91439" y="740156"/>
                </a:moveTo>
                <a:lnTo>
                  <a:pt x="60959" y="740156"/>
                </a:lnTo>
                <a:lnTo>
                  <a:pt x="60959" y="755396"/>
                </a:lnTo>
                <a:lnTo>
                  <a:pt x="83819" y="755396"/>
                </a:lnTo>
                <a:lnTo>
                  <a:pt x="91439" y="740156"/>
                </a:lnTo>
                <a:close/>
              </a:path>
            </a:pathLst>
          </a:custGeom>
          <a:solidFill>
            <a:srgbClr val="A18E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2587751" y="4654296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39" h="831850">
                <a:moveTo>
                  <a:pt x="30480" y="740155"/>
                </a:moveTo>
                <a:lnTo>
                  <a:pt x="0" y="740155"/>
                </a:lnTo>
                <a:lnTo>
                  <a:pt x="45720" y="831595"/>
                </a:lnTo>
                <a:lnTo>
                  <a:pt x="83820" y="755395"/>
                </a:lnTo>
                <a:lnTo>
                  <a:pt x="30480" y="755395"/>
                </a:lnTo>
                <a:lnTo>
                  <a:pt x="30480" y="740155"/>
                </a:lnTo>
                <a:close/>
              </a:path>
              <a:path w="91439" h="831850">
                <a:moveTo>
                  <a:pt x="60960" y="0"/>
                </a:moveTo>
                <a:lnTo>
                  <a:pt x="30480" y="0"/>
                </a:lnTo>
                <a:lnTo>
                  <a:pt x="30480" y="755395"/>
                </a:lnTo>
                <a:lnTo>
                  <a:pt x="60960" y="755395"/>
                </a:lnTo>
                <a:lnTo>
                  <a:pt x="60960" y="0"/>
                </a:lnTo>
                <a:close/>
              </a:path>
              <a:path w="91439" h="831850">
                <a:moveTo>
                  <a:pt x="91440" y="740155"/>
                </a:moveTo>
                <a:lnTo>
                  <a:pt x="60960" y="740155"/>
                </a:lnTo>
                <a:lnTo>
                  <a:pt x="60960" y="755395"/>
                </a:lnTo>
                <a:lnTo>
                  <a:pt x="83820" y="755395"/>
                </a:lnTo>
                <a:lnTo>
                  <a:pt x="91440" y="740155"/>
                </a:lnTo>
                <a:close/>
              </a:path>
            </a:pathLst>
          </a:custGeom>
          <a:solidFill>
            <a:srgbClr val="855D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3054095" y="4654296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39" h="831850">
                <a:moveTo>
                  <a:pt x="30480" y="740155"/>
                </a:moveTo>
                <a:lnTo>
                  <a:pt x="0" y="740155"/>
                </a:lnTo>
                <a:lnTo>
                  <a:pt x="45720" y="831595"/>
                </a:lnTo>
                <a:lnTo>
                  <a:pt x="83820" y="755395"/>
                </a:lnTo>
                <a:lnTo>
                  <a:pt x="30480" y="755395"/>
                </a:lnTo>
                <a:lnTo>
                  <a:pt x="30480" y="740155"/>
                </a:lnTo>
                <a:close/>
              </a:path>
              <a:path w="91439" h="831850">
                <a:moveTo>
                  <a:pt x="60960" y="0"/>
                </a:moveTo>
                <a:lnTo>
                  <a:pt x="30480" y="0"/>
                </a:lnTo>
                <a:lnTo>
                  <a:pt x="30480" y="755395"/>
                </a:lnTo>
                <a:lnTo>
                  <a:pt x="60960" y="755395"/>
                </a:lnTo>
                <a:lnTo>
                  <a:pt x="60960" y="0"/>
                </a:lnTo>
                <a:close/>
              </a:path>
              <a:path w="91439" h="831850">
                <a:moveTo>
                  <a:pt x="91440" y="740155"/>
                </a:moveTo>
                <a:lnTo>
                  <a:pt x="60960" y="740155"/>
                </a:lnTo>
                <a:lnTo>
                  <a:pt x="60960" y="755395"/>
                </a:lnTo>
                <a:lnTo>
                  <a:pt x="83820" y="755395"/>
                </a:lnTo>
                <a:lnTo>
                  <a:pt x="91440" y="740155"/>
                </a:lnTo>
                <a:close/>
              </a:path>
            </a:pathLst>
          </a:custGeom>
          <a:solidFill>
            <a:srgbClr val="855D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3523488" y="4654296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39" h="831850">
                <a:moveTo>
                  <a:pt x="30479" y="740155"/>
                </a:moveTo>
                <a:lnTo>
                  <a:pt x="0" y="740155"/>
                </a:lnTo>
                <a:lnTo>
                  <a:pt x="45720" y="831595"/>
                </a:lnTo>
                <a:lnTo>
                  <a:pt x="83820" y="755395"/>
                </a:lnTo>
                <a:lnTo>
                  <a:pt x="30479" y="755395"/>
                </a:lnTo>
                <a:lnTo>
                  <a:pt x="30479" y="740155"/>
                </a:lnTo>
                <a:close/>
              </a:path>
              <a:path w="91439" h="831850">
                <a:moveTo>
                  <a:pt x="60960" y="0"/>
                </a:moveTo>
                <a:lnTo>
                  <a:pt x="30479" y="0"/>
                </a:lnTo>
                <a:lnTo>
                  <a:pt x="30479" y="755395"/>
                </a:lnTo>
                <a:lnTo>
                  <a:pt x="60960" y="755395"/>
                </a:lnTo>
                <a:lnTo>
                  <a:pt x="60960" y="0"/>
                </a:lnTo>
                <a:close/>
              </a:path>
              <a:path w="91439" h="831850">
                <a:moveTo>
                  <a:pt x="91439" y="740155"/>
                </a:moveTo>
                <a:lnTo>
                  <a:pt x="60960" y="740155"/>
                </a:lnTo>
                <a:lnTo>
                  <a:pt x="60960" y="755395"/>
                </a:lnTo>
                <a:lnTo>
                  <a:pt x="83820" y="755395"/>
                </a:lnTo>
                <a:lnTo>
                  <a:pt x="91439" y="740155"/>
                </a:lnTo>
                <a:close/>
              </a:path>
            </a:pathLst>
          </a:custGeom>
          <a:solidFill>
            <a:srgbClr val="855D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3989832" y="4654296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39" h="831850">
                <a:moveTo>
                  <a:pt x="30479" y="740155"/>
                </a:moveTo>
                <a:lnTo>
                  <a:pt x="0" y="740155"/>
                </a:lnTo>
                <a:lnTo>
                  <a:pt x="45719" y="831595"/>
                </a:lnTo>
                <a:lnTo>
                  <a:pt x="83819" y="755395"/>
                </a:lnTo>
                <a:lnTo>
                  <a:pt x="30479" y="755395"/>
                </a:lnTo>
                <a:lnTo>
                  <a:pt x="30479" y="740155"/>
                </a:lnTo>
                <a:close/>
              </a:path>
              <a:path w="91439" h="831850">
                <a:moveTo>
                  <a:pt x="60959" y="0"/>
                </a:moveTo>
                <a:lnTo>
                  <a:pt x="30479" y="0"/>
                </a:lnTo>
                <a:lnTo>
                  <a:pt x="30479" y="755395"/>
                </a:lnTo>
                <a:lnTo>
                  <a:pt x="60959" y="755395"/>
                </a:lnTo>
                <a:lnTo>
                  <a:pt x="60959" y="0"/>
                </a:lnTo>
                <a:close/>
              </a:path>
              <a:path w="91439" h="831850">
                <a:moveTo>
                  <a:pt x="91439" y="740155"/>
                </a:moveTo>
                <a:lnTo>
                  <a:pt x="60959" y="740155"/>
                </a:lnTo>
                <a:lnTo>
                  <a:pt x="60959" y="755395"/>
                </a:lnTo>
                <a:lnTo>
                  <a:pt x="83819" y="755395"/>
                </a:lnTo>
                <a:lnTo>
                  <a:pt x="91439" y="740155"/>
                </a:lnTo>
                <a:close/>
              </a:path>
            </a:pathLst>
          </a:custGeom>
          <a:solidFill>
            <a:srgbClr val="855D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2362200" y="4654296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39" h="831850">
                <a:moveTo>
                  <a:pt x="30480" y="740155"/>
                </a:moveTo>
                <a:lnTo>
                  <a:pt x="0" y="740155"/>
                </a:lnTo>
                <a:lnTo>
                  <a:pt x="45719" y="831595"/>
                </a:lnTo>
                <a:lnTo>
                  <a:pt x="83819" y="755395"/>
                </a:lnTo>
                <a:lnTo>
                  <a:pt x="30480" y="755395"/>
                </a:lnTo>
                <a:lnTo>
                  <a:pt x="30480" y="740155"/>
                </a:lnTo>
                <a:close/>
              </a:path>
              <a:path w="91439" h="831850">
                <a:moveTo>
                  <a:pt x="60960" y="0"/>
                </a:moveTo>
                <a:lnTo>
                  <a:pt x="30480" y="0"/>
                </a:lnTo>
                <a:lnTo>
                  <a:pt x="30480" y="755395"/>
                </a:lnTo>
                <a:lnTo>
                  <a:pt x="60960" y="755395"/>
                </a:lnTo>
                <a:lnTo>
                  <a:pt x="60960" y="0"/>
                </a:lnTo>
                <a:close/>
              </a:path>
              <a:path w="91439" h="831850">
                <a:moveTo>
                  <a:pt x="91439" y="740155"/>
                </a:moveTo>
                <a:lnTo>
                  <a:pt x="60960" y="740155"/>
                </a:lnTo>
                <a:lnTo>
                  <a:pt x="60960" y="755395"/>
                </a:lnTo>
                <a:lnTo>
                  <a:pt x="83819" y="755395"/>
                </a:lnTo>
                <a:lnTo>
                  <a:pt x="91439" y="740155"/>
                </a:lnTo>
                <a:close/>
              </a:path>
            </a:pathLst>
          </a:custGeom>
          <a:solidFill>
            <a:srgbClr val="A18E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2828544" y="4654296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39" h="831850">
                <a:moveTo>
                  <a:pt x="30480" y="740155"/>
                </a:moveTo>
                <a:lnTo>
                  <a:pt x="0" y="740155"/>
                </a:lnTo>
                <a:lnTo>
                  <a:pt x="45719" y="831595"/>
                </a:lnTo>
                <a:lnTo>
                  <a:pt x="83819" y="755395"/>
                </a:lnTo>
                <a:lnTo>
                  <a:pt x="30480" y="755395"/>
                </a:lnTo>
                <a:lnTo>
                  <a:pt x="30480" y="740155"/>
                </a:lnTo>
                <a:close/>
              </a:path>
              <a:path w="91439" h="831850">
                <a:moveTo>
                  <a:pt x="60960" y="0"/>
                </a:moveTo>
                <a:lnTo>
                  <a:pt x="30480" y="0"/>
                </a:lnTo>
                <a:lnTo>
                  <a:pt x="30480" y="755395"/>
                </a:lnTo>
                <a:lnTo>
                  <a:pt x="60960" y="755395"/>
                </a:lnTo>
                <a:lnTo>
                  <a:pt x="60960" y="0"/>
                </a:lnTo>
                <a:close/>
              </a:path>
              <a:path w="91439" h="831850">
                <a:moveTo>
                  <a:pt x="91439" y="740155"/>
                </a:moveTo>
                <a:lnTo>
                  <a:pt x="60960" y="740155"/>
                </a:lnTo>
                <a:lnTo>
                  <a:pt x="60960" y="755395"/>
                </a:lnTo>
                <a:lnTo>
                  <a:pt x="83819" y="755395"/>
                </a:lnTo>
                <a:lnTo>
                  <a:pt x="91439" y="740155"/>
                </a:lnTo>
                <a:close/>
              </a:path>
            </a:pathLst>
          </a:custGeom>
          <a:solidFill>
            <a:srgbClr val="A18E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3294888" y="4654296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39" h="831850">
                <a:moveTo>
                  <a:pt x="30479" y="740155"/>
                </a:moveTo>
                <a:lnTo>
                  <a:pt x="0" y="740155"/>
                </a:lnTo>
                <a:lnTo>
                  <a:pt x="45720" y="831595"/>
                </a:lnTo>
                <a:lnTo>
                  <a:pt x="83820" y="755395"/>
                </a:lnTo>
                <a:lnTo>
                  <a:pt x="30479" y="755395"/>
                </a:lnTo>
                <a:lnTo>
                  <a:pt x="30479" y="740155"/>
                </a:lnTo>
                <a:close/>
              </a:path>
              <a:path w="91439" h="831850">
                <a:moveTo>
                  <a:pt x="60960" y="0"/>
                </a:moveTo>
                <a:lnTo>
                  <a:pt x="30479" y="0"/>
                </a:lnTo>
                <a:lnTo>
                  <a:pt x="30479" y="755395"/>
                </a:lnTo>
                <a:lnTo>
                  <a:pt x="60960" y="755395"/>
                </a:lnTo>
                <a:lnTo>
                  <a:pt x="60960" y="0"/>
                </a:lnTo>
                <a:close/>
              </a:path>
              <a:path w="91439" h="831850">
                <a:moveTo>
                  <a:pt x="91439" y="740155"/>
                </a:moveTo>
                <a:lnTo>
                  <a:pt x="60960" y="740155"/>
                </a:lnTo>
                <a:lnTo>
                  <a:pt x="60960" y="755395"/>
                </a:lnTo>
                <a:lnTo>
                  <a:pt x="83820" y="755395"/>
                </a:lnTo>
                <a:lnTo>
                  <a:pt x="91439" y="740155"/>
                </a:lnTo>
                <a:close/>
              </a:path>
            </a:pathLst>
          </a:custGeom>
          <a:solidFill>
            <a:srgbClr val="A18E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3764279" y="4654296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39" h="831850">
                <a:moveTo>
                  <a:pt x="30480" y="740155"/>
                </a:moveTo>
                <a:lnTo>
                  <a:pt x="0" y="740155"/>
                </a:lnTo>
                <a:lnTo>
                  <a:pt x="45720" y="831595"/>
                </a:lnTo>
                <a:lnTo>
                  <a:pt x="83820" y="755395"/>
                </a:lnTo>
                <a:lnTo>
                  <a:pt x="30480" y="755395"/>
                </a:lnTo>
                <a:lnTo>
                  <a:pt x="30480" y="740155"/>
                </a:lnTo>
                <a:close/>
              </a:path>
              <a:path w="91439" h="831850">
                <a:moveTo>
                  <a:pt x="60960" y="0"/>
                </a:moveTo>
                <a:lnTo>
                  <a:pt x="30480" y="0"/>
                </a:lnTo>
                <a:lnTo>
                  <a:pt x="30480" y="755395"/>
                </a:lnTo>
                <a:lnTo>
                  <a:pt x="60960" y="755395"/>
                </a:lnTo>
                <a:lnTo>
                  <a:pt x="60960" y="0"/>
                </a:lnTo>
                <a:close/>
              </a:path>
              <a:path w="91439" h="831850">
                <a:moveTo>
                  <a:pt x="91440" y="740155"/>
                </a:moveTo>
                <a:lnTo>
                  <a:pt x="60960" y="740155"/>
                </a:lnTo>
                <a:lnTo>
                  <a:pt x="60960" y="755395"/>
                </a:lnTo>
                <a:lnTo>
                  <a:pt x="83820" y="755395"/>
                </a:lnTo>
                <a:lnTo>
                  <a:pt x="91440" y="740155"/>
                </a:lnTo>
                <a:close/>
              </a:path>
            </a:pathLst>
          </a:custGeom>
          <a:solidFill>
            <a:srgbClr val="A18E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4434840" y="4654296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39" h="831850">
                <a:moveTo>
                  <a:pt x="30480" y="740155"/>
                </a:moveTo>
                <a:lnTo>
                  <a:pt x="0" y="740155"/>
                </a:lnTo>
                <a:lnTo>
                  <a:pt x="45720" y="831595"/>
                </a:lnTo>
                <a:lnTo>
                  <a:pt x="83820" y="755395"/>
                </a:lnTo>
                <a:lnTo>
                  <a:pt x="30480" y="755395"/>
                </a:lnTo>
                <a:lnTo>
                  <a:pt x="30480" y="740155"/>
                </a:lnTo>
                <a:close/>
              </a:path>
              <a:path w="91439" h="831850">
                <a:moveTo>
                  <a:pt x="60960" y="0"/>
                </a:moveTo>
                <a:lnTo>
                  <a:pt x="30480" y="0"/>
                </a:lnTo>
                <a:lnTo>
                  <a:pt x="30480" y="755395"/>
                </a:lnTo>
                <a:lnTo>
                  <a:pt x="60960" y="755395"/>
                </a:lnTo>
                <a:lnTo>
                  <a:pt x="60960" y="0"/>
                </a:lnTo>
                <a:close/>
              </a:path>
              <a:path w="91439" h="831850">
                <a:moveTo>
                  <a:pt x="91439" y="740155"/>
                </a:moveTo>
                <a:lnTo>
                  <a:pt x="60960" y="740155"/>
                </a:lnTo>
                <a:lnTo>
                  <a:pt x="60960" y="755395"/>
                </a:lnTo>
                <a:lnTo>
                  <a:pt x="83820" y="755395"/>
                </a:lnTo>
                <a:lnTo>
                  <a:pt x="91439" y="740155"/>
                </a:lnTo>
                <a:close/>
              </a:path>
            </a:pathLst>
          </a:custGeom>
          <a:solidFill>
            <a:srgbClr val="855D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4901184" y="4654296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39" h="831850">
                <a:moveTo>
                  <a:pt x="30479" y="740155"/>
                </a:moveTo>
                <a:lnTo>
                  <a:pt x="0" y="740155"/>
                </a:lnTo>
                <a:lnTo>
                  <a:pt x="45719" y="831595"/>
                </a:lnTo>
                <a:lnTo>
                  <a:pt x="83819" y="755395"/>
                </a:lnTo>
                <a:lnTo>
                  <a:pt x="30479" y="755395"/>
                </a:lnTo>
                <a:lnTo>
                  <a:pt x="30479" y="740155"/>
                </a:lnTo>
                <a:close/>
              </a:path>
              <a:path w="91439" h="831850">
                <a:moveTo>
                  <a:pt x="60960" y="0"/>
                </a:moveTo>
                <a:lnTo>
                  <a:pt x="30479" y="0"/>
                </a:lnTo>
                <a:lnTo>
                  <a:pt x="30479" y="755395"/>
                </a:lnTo>
                <a:lnTo>
                  <a:pt x="60960" y="755395"/>
                </a:lnTo>
                <a:lnTo>
                  <a:pt x="60960" y="0"/>
                </a:lnTo>
                <a:close/>
              </a:path>
              <a:path w="91439" h="831850">
                <a:moveTo>
                  <a:pt x="91439" y="740155"/>
                </a:moveTo>
                <a:lnTo>
                  <a:pt x="60960" y="740155"/>
                </a:lnTo>
                <a:lnTo>
                  <a:pt x="60960" y="755395"/>
                </a:lnTo>
                <a:lnTo>
                  <a:pt x="83819" y="755395"/>
                </a:lnTo>
                <a:lnTo>
                  <a:pt x="91439" y="740155"/>
                </a:lnTo>
                <a:close/>
              </a:path>
            </a:pathLst>
          </a:custGeom>
          <a:solidFill>
            <a:srgbClr val="855D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5367528" y="4654296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39" h="831850">
                <a:moveTo>
                  <a:pt x="30480" y="740155"/>
                </a:moveTo>
                <a:lnTo>
                  <a:pt x="0" y="740155"/>
                </a:lnTo>
                <a:lnTo>
                  <a:pt x="45720" y="831595"/>
                </a:lnTo>
                <a:lnTo>
                  <a:pt x="83820" y="755395"/>
                </a:lnTo>
                <a:lnTo>
                  <a:pt x="30480" y="755395"/>
                </a:lnTo>
                <a:lnTo>
                  <a:pt x="30480" y="740155"/>
                </a:lnTo>
                <a:close/>
              </a:path>
              <a:path w="91439" h="831850">
                <a:moveTo>
                  <a:pt x="60960" y="0"/>
                </a:moveTo>
                <a:lnTo>
                  <a:pt x="30480" y="0"/>
                </a:lnTo>
                <a:lnTo>
                  <a:pt x="30480" y="755395"/>
                </a:lnTo>
                <a:lnTo>
                  <a:pt x="60960" y="755395"/>
                </a:lnTo>
                <a:lnTo>
                  <a:pt x="60960" y="0"/>
                </a:lnTo>
                <a:close/>
              </a:path>
              <a:path w="91439" h="831850">
                <a:moveTo>
                  <a:pt x="91439" y="740155"/>
                </a:moveTo>
                <a:lnTo>
                  <a:pt x="60960" y="740155"/>
                </a:lnTo>
                <a:lnTo>
                  <a:pt x="60960" y="755395"/>
                </a:lnTo>
                <a:lnTo>
                  <a:pt x="83820" y="755395"/>
                </a:lnTo>
                <a:lnTo>
                  <a:pt x="91439" y="740155"/>
                </a:lnTo>
                <a:close/>
              </a:path>
            </a:pathLst>
          </a:custGeom>
          <a:solidFill>
            <a:srgbClr val="855D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5833871" y="4654296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39" h="831850">
                <a:moveTo>
                  <a:pt x="30479" y="740155"/>
                </a:moveTo>
                <a:lnTo>
                  <a:pt x="0" y="740155"/>
                </a:lnTo>
                <a:lnTo>
                  <a:pt x="45719" y="831595"/>
                </a:lnTo>
                <a:lnTo>
                  <a:pt x="83819" y="755395"/>
                </a:lnTo>
                <a:lnTo>
                  <a:pt x="30479" y="755395"/>
                </a:lnTo>
                <a:lnTo>
                  <a:pt x="30479" y="740155"/>
                </a:lnTo>
                <a:close/>
              </a:path>
              <a:path w="91439" h="831850">
                <a:moveTo>
                  <a:pt x="60960" y="0"/>
                </a:moveTo>
                <a:lnTo>
                  <a:pt x="30479" y="0"/>
                </a:lnTo>
                <a:lnTo>
                  <a:pt x="30479" y="755395"/>
                </a:lnTo>
                <a:lnTo>
                  <a:pt x="60960" y="755395"/>
                </a:lnTo>
                <a:lnTo>
                  <a:pt x="60960" y="0"/>
                </a:lnTo>
                <a:close/>
              </a:path>
              <a:path w="91439" h="831850">
                <a:moveTo>
                  <a:pt x="91439" y="740155"/>
                </a:moveTo>
                <a:lnTo>
                  <a:pt x="60960" y="740155"/>
                </a:lnTo>
                <a:lnTo>
                  <a:pt x="60960" y="755395"/>
                </a:lnTo>
                <a:lnTo>
                  <a:pt x="83819" y="755395"/>
                </a:lnTo>
                <a:lnTo>
                  <a:pt x="91439" y="740155"/>
                </a:lnTo>
                <a:close/>
              </a:path>
            </a:pathLst>
          </a:custGeom>
          <a:solidFill>
            <a:srgbClr val="855D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4209288" y="4654296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39" h="831850">
                <a:moveTo>
                  <a:pt x="30479" y="740155"/>
                </a:moveTo>
                <a:lnTo>
                  <a:pt x="0" y="740155"/>
                </a:lnTo>
                <a:lnTo>
                  <a:pt x="45720" y="831595"/>
                </a:lnTo>
                <a:lnTo>
                  <a:pt x="83820" y="755395"/>
                </a:lnTo>
                <a:lnTo>
                  <a:pt x="30479" y="755395"/>
                </a:lnTo>
                <a:lnTo>
                  <a:pt x="30479" y="740155"/>
                </a:lnTo>
                <a:close/>
              </a:path>
              <a:path w="91439" h="831850">
                <a:moveTo>
                  <a:pt x="60960" y="0"/>
                </a:moveTo>
                <a:lnTo>
                  <a:pt x="30479" y="0"/>
                </a:lnTo>
                <a:lnTo>
                  <a:pt x="30479" y="755395"/>
                </a:lnTo>
                <a:lnTo>
                  <a:pt x="60960" y="755395"/>
                </a:lnTo>
                <a:lnTo>
                  <a:pt x="60960" y="0"/>
                </a:lnTo>
                <a:close/>
              </a:path>
              <a:path w="91439" h="831850">
                <a:moveTo>
                  <a:pt x="91439" y="740155"/>
                </a:moveTo>
                <a:lnTo>
                  <a:pt x="60960" y="740155"/>
                </a:lnTo>
                <a:lnTo>
                  <a:pt x="60960" y="755395"/>
                </a:lnTo>
                <a:lnTo>
                  <a:pt x="83820" y="755395"/>
                </a:lnTo>
                <a:lnTo>
                  <a:pt x="91439" y="740155"/>
                </a:lnTo>
                <a:close/>
              </a:path>
            </a:pathLst>
          </a:custGeom>
          <a:solidFill>
            <a:srgbClr val="A18E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4675632" y="4654296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39" h="831850">
                <a:moveTo>
                  <a:pt x="30479" y="740155"/>
                </a:moveTo>
                <a:lnTo>
                  <a:pt x="0" y="740155"/>
                </a:lnTo>
                <a:lnTo>
                  <a:pt x="45719" y="831595"/>
                </a:lnTo>
                <a:lnTo>
                  <a:pt x="83819" y="755395"/>
                </a:lnTo>
                <a:lnTo>
                  <a:pt x="30479" y="755395"/>
                </a:lnTo>
                <a:lnTo>
                  <a:pt x="30479" y="740155"/>
                </a:lnTo>
                <a:close/>
              </a:path>
              <a:path w="91439" h="831850">
                <a:moveTo>
                  <a:pt x="60959" y="0"/>
                </a:moveTo>
                <a:lnTo>
                  <a:pt x="30479" y="0"/>
                </a:lnTo>
                <a:lnTo>
                  <a:pt x="30479" y="755395"/>
                </a:lnTo>
                <a:lnTo>
                  <a:pt x="60959" y="755395"/>
                </a:lnTo>
                <a:lnTo>
                  <a:pt x="60959" y="0"/>
                </a:lnTo>
                <a:close/>
              </a:path>
              <a:path w="91439" h="831850">
                <a:moveTo>
                  <a:pt x="91439" y="740155"/>
                </a:moveTo>
                <a:lnTo>
                  <a:pt x="60959" y="740155"/>
                </a:lnTo>
                <a:lnTo>
                  <a:pt x="60959" y="755395"/>
                </a:lnTo>
                <a:lnTo>
                  <a:pt x="83819" y="755395"/>
                </a:lnTo>
                <a:lnTo>
                  <a:pt x="91439" y="740155"/>
                </a:lnTo>
                <a:close/>
              </a:path>
            </a:pathLst>
          </a:custGeom>
          <a:solidFill>
            <a:srgbClr val="A18E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5141976" y="4654296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39" h="831850">
                <a:moveTo>
                  <a:pt x="30479" y="740155"/>
                </a:moveTo>
                <a:lnTo>
                  <a:pt x="0" y="740155"/>
                </a:lnTo>
                <a:lnTo>
                  <a:pt x="45720" y="831595"/>
                </a:lnTo>
                <a:lnTo>
                  <a:pt x="83820" y="755395"/>
                </a:lnTo>
                <a:lnTo>
                  <a:pt x="30479" y="755395"/>
                </a:lnTo>
                <a:lnTo>
                  <a:pt x="30479" y="740155"/>
                </a:lnTo>
                <a:close/>
              </a:path>
              <a:path w="91439" h="831850">
                <a:moveTo>
                  <a:pt x="60960" y="0"/>
                </a:moveTo>
                <a:lnTo>
                  <a:pt x="30479" y="0"/>
                </a:lnTo>
                <a:lnTo>
                  <a:pt x="30479" y="755395"/>
                </a:lnTo>
                <a:lnTo>
                  <a:pt x="60960" y="755395"/>
                </a:lnTo>
                <a:lnTo>
                  <a:pt x="60960" y="0"/>
                </a:lnTo>
                <a:close/>
              </a:path>
              <a:path w="91439" h="831850">
                <a:moveTo>
                  <a:pt x="91439" y="740155"/>
                </a:moveTo>
                <a:lnTo>
                  <a:pt x="60960" y="740155"/>
                </a:lnTo>
                <a:lnTo>
                  <a:pt x="60960" y="755395"/>
                </a:lnTo>
                <a:lnTo>
                  <a:pt x="83820" y="755395"/>
                </a:lnTo>
                <a:lnTo>
                  <a:pt x="91439" y="740155"/>
                </a:lnTo>
                <a:close/>
              </a:path>
            </a:pathLst>
          </a:custGeom>
          <a:solidFill>
            <a:srgbClr val="A18E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5608320" y="4654296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39" h="831850">
                <a:moveTo>
                  <a:pt x="30479" y="740155"/>
                </a:moveTo>
                <a:lnTo>
                  <a:pt x="0" y="740155"/>
                </a:lnTo>
                <a:lnTo>
                  <a:pt x="45719" y="831595"/>
                </a:lnTo>
                <a:lnTo>
                  <a:pt x="83819" y="755395"/>
                </a:lnTo>
                <a:lnTo>
                  <a:pt x="30479" y="755395"/>
                </a:lnTo>
                <a:lnTo>
                  <a:pt x="30479" y="740155"/>
                </a:lnTo>
                <a:close/>
              </a:path>
              <a:path w="91439" h="831850">
                <a:moveTo>
                  <a:pt x="60959" y="0"/>
                </a:moveTo>
                <a:lnTo>
                  <a:pt x="30479" y="0"/>
                </a:lnTo>
                <a:lnTo>
                  <a:pt x="30479" y="755395"/>
                </a:lnTo>
                <a:lnTo>
                  <a:pt x="60959" y="755395"/>
                </a:lnTo>
                <a:lnTo>
                  <a:pt x="60959" y="0"/>
                </a:lnTo>
                <a:close/>
              </a:path>
              <a:path w="91439" h="831850">
                <a:moveTo>
                  <a:pt x="91439" y="740155"/>
                </a:moveTo>
                <a:lnTo>
                  <a:pt x="60959" y="740155"/>
                </a:lnTo>
                <a:lnTo>
                  <a:pt x="60959" y="755395"/>
                </a:lnTo>
                <a:lnTo>
                  <a:pt x="83819" y="755395"/>
                </a:lnTo>
                <a:lnTo>
                  <a:pt x="91439" y="740155"/>
                </a:lnTo>
                <a:close/>
              </a:path>
            </a:pathLst>
          </a:custGeom>
          <a:solidFill>
            <a:srgbClr val="A18E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6281928" y="4666488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39" h="831850">
                <a:moveTo>
                  <a:pt x="30480" y="740156"/>
                </a:moveTo>
                <a:lnTo>
                  <a:pt x="0" y="740156"/>
                </a:lnTo>
                <a:lnTo>
                  <a:pt x="45720" y="831596"/>
                </a:lnTo>
                <a:lnTo>
                  <a:pt x="83819" y="755396"/>
                </a:lnTo>
                <a:lnTo>
                  <a:pt x="30480" y="755396"/>
                </a:lnTo>
                <a:lnTo>
                  <a:pt x="30480" y="740156"/>
                </a:lnTo>
                <a:close/>
              </a:path>
              <a:path w="91439" h="831850">
                <a:moveTo>
                  <a:pt x="60960" y="0"/>
                </a:moveTo>
                <a:lnTo>
                  <a:pt x="30480" y="0"/>
                </a:lnTo>
                <a:lnTo>
                  <a:pt x="30480" y="755396"/>
                </a:lnTo>
                <a:lnTo>
                  <a:pt x="60960" y="755396"/>
                </a:lnTo>
                <a:lnTo>
                  <a:pt x="60960" y="0"/>
                </a:lnTo>
                <a:close/>
              </a:path>
              <a:path w="91439" h="831850">
                <a:moveTo>
                  <a:pt x="91439" y="740156"/>
                </a:moveTo>
                <a:lnTo>
                  <a:pt x="60960" y="740156"/>
                </a:lnTo>
                <a:lnTo>
                  <a:pt x="60960" y="755396"/>
                </a:lnTo>
                <a:lnTo>
                  <a:pt x="83819" y="755396"/>
                </a:lnTo>
                <a:lnTo>
                  <a:pt x="91439" y="740156"/>
                </a:lnTo>
                <a:close/>
              </a:path>
            </a:pathLst>
          </a:custGeom>
          <a:solidFill>
            <a:srgbClr val="855D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6748271" y="4666488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40" h="831850">
                <a:moveTo>
                  <a:pt x="30479" y="740156"/>
                </a:moveTo>
                <a:lnTo>
                  <a:pt x="0" y="740156"/>
                </a:lnTo>
                <a:lnTo>
                  <a:pt x="45720" y="831596"/>
                </a:lnTo>
                <a:lnTo>
                  <a:pt x="83819" y="755396"/>
                </a:lnTo>
                <a:lnTo>
                  <a:pt x="30479" y="755396"/>
                </a:lnTo>
                <a:lnTo>
                  <a:pt x="30479" y="740156"/>
                </a:lnTo>
                <a:close/>
              </a:path>
              <a:path w="91440" h="831850">
                <a:moveTo>
                  <a:pt x="60959" y="0"/>
                </a:moveTo>
                <a:lnTo>
                  <a:pt x="30479" y="0"/>
                </a:lnTo>
                <a:lnTo>
                  <a:pt x="30479" y="755396"/>
                </a:lnTo>
                <a:lnTo>
                  <a:pt x="60959" y="755396"/>
                </a:lnTo>
                <a:lnTo>
                  <a:pt x="60959" y="0"/>
                </a:lnTo>
                <a:close/>
              </a:path>
              <a:path w="91440" h="831850">
                <a:moveTo>
                  <a:pt x="91439" y="740156"/>
                </a:moveTo>
                <a:lnTo>
                  <a:pt x="60959" y="740156"/>
                </a:lnTo>
                <a:lnTo>
                  <a:pt x="60959" y="755396"/>
                </a:lnTo>
                <a:lnTo>
                  <a:pt x="83819" y="755396"/>
                </a:lnTo>
                <a:lnTo>
                  <a:pt x="91439" y="740156"/>
                </a:lnTo>
                <a:close/>
              </a:path>
            </a:pathLst>
          </a:custGeom>
          <a:solidFill>
            <a:srgbClr val="855D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7214616" y="4666488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40" h="831850">
                <a:moveTo>
                  <a:pt x="30479" y="740156"/>
                </a:moveTo>
                <a:lnTo>
                  <a:pt x="0" y="740156"/>
                </a:lnTo>
                <a:lnTo>
                  <a:pt x="45719" y="831596"/>
                </a:lnTo>
                <a:lnTo>
                  <a:pt x="83819" y="755396"/>
                </a:lnTo>
                <a:lnTo>
                  <a:pt x="30479" y="755396"/>
                </a:lnTo>
                <a:lnTo>
                  <a:pt x="30479" y="740156"/>
                </a:lnTo>
                <a:close/>
              </a:path>
              <a:path w="91440" h="831850">
                <a:moveTo>
                  <a:pt x="60959" y="0"/>
                </a:moveTo>
                <a:lnTo>
                  <a:pt x="30479" y="0"/>
                </a:lnTo>
                <a:lnTo>
                  <a:pt x="30479" y="755396"/>
                </a:lnTo>
                <a:lnTo>
                  <a:pt x="60959" y="755396"/>
                </a:lnTo>
                <a:lnTo>
                  <a:pt x="60959" y="0"/>
                </a:lnTo>
                <a:close/>
              </a:path>
              <a:path w="91440" h="831850">
                <a:moveTo>
                  <a:pt x="91439" y="740156"/>
                </a:moveTo>
                <a:lnTo>
                  <a:pt x="60959" y="740156"/>
                </a:lnTo>
                <a:lnTo>
                  <a:pt x="60959" y="755396"/>
                </a:lnTo>
                <a:lnTo>
                  <a:pt x="83819" y="755396"/>
                </a:lnTo>
                <a:lnTo>
                  <a:pt x="91439" y="740156"/>
                </a:lnTo>
                <a:close/>
              </a:path>
            </a:pathLst>
          </a:custGeom>
          <a:solidFill>
            <a:srgbClr val="855D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7680959" y="4666488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40" h="831850">
                <a:moveTo>
                  <a:pt x="30480" y="740156"/>
                </a:moveTo>
                <a:lnTo>
                  <a:pt x="0" y="740156"/>
                </a:lnTo>
                <a:lnTo>
                  <a:pt x="45720" y="831596"/>
                </a:lnTo>
                <a:lnTo>
                  <a:pt x="83820" y="755396"/>
                </a:lnTo>
                <a:lnTo>
                  <a:pt x="30480" y="755396"/>
                </a:lnTo>
                <a:lnTo>
                  <a:pt x="30480" y="740156"/>
                </a:lnTo>
                <a:close/>
              </a:path>
              <a:path w="91440" h="831850">
                <a:moveTo>
                  <a:pt x="60960" y="0"/>
                </a:moveTo>
                <a:lnTo>
                  <a:pt x="30480" y="0"/>
                </a:lnTo>
                <a:lnTo>
                  <a:pt x="30480" y="755396"/>
                </a:lnTo>
                <a:lnTo>
                  <a:pt x="60960" y="755396"/>
                </a:lnTo>
                <a:lnTo>
                  <a:pt x="60960" y="0"/>
                </a:lnTo>
                <a:close/>
              </a:path>
              <a:path w="91440" h="831850">
                <a:moveTo>
                  <a:pt x="91440" y="740156"/>
                </a:moveTo>
                <a:lnTo>
                  <a:pt x="60960" y="740156"/>
                </a:lnTo>
                <a:lnTo>
                  <a:pt x="60960" y="755396"/>
                </a:lnTo>
                <a:lnTo>
                  <a:pt x="83820" y="755396"/>
                </a:lnTo>
                <a:lnTo>
                  <a:pt x="91440" y="740156"/>
                </a:lnTo>
                <a:close/>
              </a:path>
            </a:pathLst>
          </a:custGeom>
          <a:solidFill>
            <a:srgbClr val="855D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6056376" y="4666488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39" h="831850">
                <a:moveTo>
                  <a:pt x="30479" y="740156"/>
                </a:moveTo>
                <a:lnTo>
                  <a:pt x="0" y="740156"/>
                </a:lnTo>
                <a:lnTo>
                  <a:pt x="45720" y="831596"/>
                </a:lnTo>
                <a:lnTo>
                  <a:pt x="83819" y="755396"/>
                </a:lnTo>
                <a:lnTo>
                  <a:pt x="30479" y="755396"/>
                </a:lnTo>
                <a:lnTo>
                  <a:pt x="30479" y="740156"/>
                </a:lnTo>
                <a:close/>
              </a:path>
              <a:path w="91439" h="831850">
                <a:moveTo>
                  <a:pt x="60960" y="0"/>
                </a:moveTo>
                <a:lnTo>
                  <a:pt x="30479" y="0"/>
                </a:lnTo>
                <a:lnTo>
                  <a:pt x="30479" y="755396"/>
                </a:lnTo>
                <a:lnTo>
                  <a:pt x="60960" y="755396"/>
                </a:lnTo>
                <a:lnTo>
                  <a:pt x="60960" y="0"/>
                </a:lnTo>
                <a:close/>
              </a:path>
              <a:path w="91439" h="831850">
                <a:moveTo>
                  <a:pt x="91439" y="740156"/>
                </a:moveTo>
                <a:lnTo>
                  <a:pt x="60960" y="740156"/>
                </a:lnTo>
                <a:lnTo>
                  <a:pt x="60960" y="755396"/>
                </a:lnTo>
                <a:lnTo>
                  <a:pt x="83819" y="755396"/>
                </a:lnTo>
                <a:lnTo>
                  <a:pt x="91439" y="740156"/>
                </a:lnTo>
                <a:close/>
              </a:path>
            </a:pathLst>
          </a:custGeom>
          <a:solidFill>
            <a:srgbClr val="A18E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6522719" y="4666488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40" h="831850">
                <a:moveTo>
                  <a:pt x="30479" y="740156"/>
                </a:moveTo>
                <a:lnTo>
                  <a:pt x="0" y="740156"/>
                </a:lnTo>
                <a:lnTo>
                  <a:pt x="45720" y="831596"/>
                </a:lnTo>
                <a:lnTo>
                  <a:pt x="83819" y="755396"/>
                </a:lnTo>
                <a:lnTo>
                  <a:pt x="30479" y="755396"/>
                </a:lnTo>
                <a:lnTo>
                  <a:pt x="30479" y="740156"/>
                </a:lnTo>
                <a:close/>
              </a:path>
              <a:path w="91440" h="831850">
                <a:moveTo>
                  <a:pt x="60959" y="0"/>
                </a:moveTo>
                <a:lnTo>
                  <a:pt x="30479" y="0"/>
                </a:lnTo>
                <a:lnTo>
                  <a:pt x="30479" y="755396"/>
                </a:lnTo>
                <a:lnTo>
                  <a:pt x="60959" y="755396"/>
                </a:lnTo>
                <a:lnTo>
                  <a:pt x="60959" y="0"/>
                </a:lnTo>
                <a:close/>
              </a:path>
              <a:path w="91440" h="831850">
                <a:moveTo>
                  <a:pt x="91439" y="740156"/>
                </a:moveTo>
                <a:lnTo>
                  <a:pt x="60959" y="740156"/>
                </a:lnTo>
                <a:lnTo>
                  <a:pt x="60959" y="755396"/>
                </a:lnTo>
                <a:lnTo>
                  <a:pt x="83819" y="755396"/>
                </a:lnTo>
                <a:lnTo>
                  <a:pt x="91439" y="740156"/>
                </a:lnTo>
                <a:close/>
              </a:path>
            </a:pathLst>
          </a:custGeom>
          <a:solidFill>
            <a:srgbClr val="A18E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6989064" y="4666488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40" h="831850">
                <a:moveTo>
                  <a:pt x="30479" y="740156"/>
                </a:moveTo>
                <a:lnTo>
                  <a:pt x="0" y="740156"/>
                </a:lnTo>
                <a:lnTo>
                  <a:pt x="45719" y="831596"/>
                </a:lnTo>
                <a:lnTo>
                  <a:pt x="83819" y="755396"/>
                </a:lnTo>
                <a:lnTo>
                  <a:pt x="30479" y="755396"/>
                </a:lnTo>
                <a:lnTo>
                  <a:pt x="30479" y="740156"/>
                </a:lnTo>
                <a:close/>
              </a:path>
              <a:path w="91440" h="831850">
                <a:moveTo>
                  <a:pt x="60959" y="0"/>
                </a:moveTo>
                <a:lnTo>
                  <a:pt x="30479" y="0"/>
                </a:lnTo>
                <a:lnTo>
                  <a:pt x="30479" y="755396"/>
                </a:lnTo>
                <a:lnTo>
                  <a:pt x="60959" y="755396"/>
                </a:lnTo>
                <a:lnTo>
                  <a:pt x="60959" y="0"/>
                </a:lnTo>
                <a:close/>
              </a:path>
              <a:path w="91440" h="831850">
                <a:moveTo>
                  <a:pt x="91439" y="740156"/>
                </a:moveTo>
                <a:lnTo>
                  <a:pt x="60959" y="740156"/>
                </a:lnTo>
                <a:lnTo>
                  <a:pt x="60959" y="755396"/>
                </a:lnTo>
                <a:lnTo>
                  <a:pt x="83819" y="755396"/>
                </a:lnTo>
                <a:lnTo>
                  <a:pt x="91439" y="740156"/>
                </a:lnTo>
                <a:close/>
              </a:path>
            </a:pathLst>
          </a:custGeom>
          <a:solidFill>
            <a:srgbClr val="A18E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7455407" y="4666488"/>
            <a:ext cx="91440" cy="831850"/>
          </a:xfrm>
          <a:custGeom>
            <a:avLst/>
            <a:gdLst/>
            <a:ahLst/>
            <a:cxnLst/>
            <a:rect l="l" t="t" r="r" b="b"/>
            <a:pathLst>
              <a:path w="91440" h="831850">
                <a:moveTo>
                  <a:pt x="30480" y="740156"/>
                </a:moveTo>
                <a:lnTo>
                  <a:pt x="0" y="740156"/>
                </a:lnTo>
                <a:lnTo>
                  <a:pt x="45720" y="831596"/>
                </a:lnTo>
                <a:lnTo>
                  <a:pt x="83820" y="755396"/>
                </a:lnTo>
                <a:lnTo>
                  <a:pt x="30480" y="755396"/>
                </a:lnTo>
                <a:lnTo>
                  <a:pt x="30480" y="740156"/>
                </a:lnTo>
                <a:close/>
              </a:path>
              <a:path w="91440" h="831850">
                <a:moveTo>
                  <a:pt x="60960" y="0"/>
                </a:moveTo>
                <a:lnTo>
                  <a:pt x="30480" y="0"/>
                </a:lnTo>
                <a:lnTo>
                  <a:pt x="30480" y="755396"/>
                </a:lnTo>
                <a:lnTo>
                  <a:pt x="60960" y="755396"/>
                </a:lnTo>
                <a:lnTo>
                  <a:pt x="60960" y="0"/>
                </a:lnTo>
                <a:close/>
              </a:path>
              <a:path w="91440" h="831850">
                <a:moveTo>
                  <a:pt x="91440" y="740156"/>
                </a:moveTo>
                <a:lnTo>
                  <a:pt x="60960" y="740156"/>
                </a:lnTo>
                <a:lnTo>
                  <a:pt x="60960" y="755396"/>
                </a:lnTo>
                <a:lnTo>
                  <a:pt x="83820" y="755396"/>
                </a:lnTo>
                <a:lnTo>
                  <a:pt x="91440" y="740156"/>
                </a:lnTo>
                <a:close/>
              </a:path>
            </a:pathLst>
          </a:custGeom>
          <a:solidFill>
            <a:srgbClr val="A18E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 txBox="1"/>
          <p:nvPr/>
        </p:nvSpPr>
        <p:spPr>
          <a:xfrm>
            <a:off x="8215883" y="1010411"/>
            <a:ext cx="3758565" cy="1813560"/>
          </a:xfrm>
          <a:prstGeom prst="rect">
            <a:avLst/>
          </a:prstGeom>
          <a:solidFill>
            <a:srgbClr val="FFFFFF"/>
          </a:solidFill>
          <a:ln w="9144">
            <a:solidFill>
              <a:srgbClr val="D24717"/>
            </a:solidFill>
          </a:ln>
        </p:spPr>
        <p:txBody>
          <a:bodyPr vert="horz" wrap="square" lIns="0" tIns="19685" rIns="0" bIns="0" rtlCol="0">
            <a:spAutoFit/>
          </a:bodyPr>
          <a:lstStyle/>
          <a:p>
            <a:pPr marL="92710">
              <a:lnSpc>
                <a:spcPct val="100000"/>
              </a:lnSpc>
              <a:spcBef>
                <a:spcPts val="155"/>
              </a:spcBef>
              <a:tabLst>
                <a:tab pos="1426845" algn="l"/>
              </a:tabLst>
            </a:pPr>
            <a:r>
              <a:rPr sz="1600" u="sng" dirty="0">
                <a:solidFill>
                  <a:srgbClr val="6E0089"/>
                </a:solidFill>
                <a:uFill>
                  <a:solidFill>
                    <a:srgbClr val="6D0088"/>
                  </a:solidFill>
                </a:uFill>
                <a:latin typeface="Courier New"/>
                <a:cs typeface="Courier New"/>
              </a:rPr>
              <a:t> </a:t>
            </a:r>
            <a:r>
              <a:rPr sz="1600" u="sng" spc="-10" dirty="0">
                <a:solidFill>
                  <a:srgbClr val="6E0089"/>
                </a:solidFill>
                <a:uFill>
                  <a:solidFill>
                    <a:srgbClr val="6D0088"/>
                  </a:solidFill>
                </a:uFill>
                <a:latin typeface="Courier New"/>
                <a:cs typeface="Courier New"/>
              </a:rPr>
              <a:t> </a:t>
            </a:r>
            <a:r>
              <a:rPr sz="1600" spc="-5" dirty="0">
                <a:solidFill>
                  <a:srgbClr val="6E0089"/>
                </a:solidFill>
                <a:latin typeface="Courier New"/>
                <a:cs typeface="Courier New"/>
              </a:rPr>
              <a:t>global</a:t>
            </a:r>
            <a:r>
              <a:rPr sz="1600" u="sng" spc="-5" dirty="0">
                <a:solidFill>
                  <a:srgbClr val="6E0089"/>
                </a:solidFill>
                <a:uFill>
                  <a:solidFill>
                    <a:srgbClr val="6D0088"/>
                  </a:solidFill>
                </a:uFill>
                <a:latin typeface="Courier New"/>
                <a:cs typeface="Courier New"/>
              </a:rPr>
              <a:t> 	</a:t>
            </a:r>
            <a:r>
              <a:rPr sz="1600" dirty="0">
                <a:solidFill>
                  <a:srgbClr val="0000FF"/>
                </a:solidFill>
                <a:latin typeface="Courier New"/>
                <a:cs typeface="Courier New"/>
              </a:rPr>
              <a:t>void</a:t>
            </a:r>
            <a:r>
              <a:rPr sz="1600" spc="-2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a_kernel()</a:t>
            </a:r>
            <a:endParaRPr sz="1600">
              <a:latin typeface="Courier New"/>
              <a:cs typeface="Courier New"/>
            </a:endParaRPr>
          </a:p>
          <a:p>
            <a:pPr marL="92710">
              <a:lnSpc>
                <a:spcPct val="100000"/>
              </a:lnSpc>
            </a:pPr>
            <a:r>
              <a:rPr sz="1600" spc="5" dirty="0">
                <a:latin typeface="Courier New"/>
                <a:cs typeface="Courier New"/>
              </a:rPr>
              <a:t>{</a:t>
            </a:r>
            <a:endParaRPr sz="1600">
              <a:latin typeface="Courier New"/>
              <a:cs typeface="Courier New"/>
            </a:endParaRPr>
          </a:p>
          <a:p>
            <a:pPr marR="267335" algn="ctr">
              <a:lnSpc>
                <a:spcPct val="100000"/>
              </a:lnSpc>
            </a:pPr>
            <a:r>
              <a:rPr sz="1600" dirty="0">
                <a:solidFill>
                  <a:srgbClr val="0000FF"/>
                </a:solidFill>
                <a:latin typeface="Courier New"/>
                <a:cs typeface="Courier New"/>
              </a:rPr>
              <a:t>if </a:t>
            </a:r>
            <a:r>
              <a:rPr sz="1600" dirty="0">
                <a:latin typeface="Courier New"/>
                <a:cs typeface="Courier New"/>
              </a:rPr>
              <a:t>(blockIdx.x %</a:t>
            </a:r>
            <a:r>
              <a:rPr sz="1600" spc="-60" dirty="0">
                <a:latin typeface="Courier New"/>
                <a:cs typeface="Courier New"/>
              </a:rPr>
              <a:t> </a:t>
            </a:r>
            <a:r>
              <a:rPr sz="1600" spc="-5" dirty="0">
                <a:latin typeface="Courier New"/>
                <a:cs typeface="Courier New"/>
              </a:rPr>
              <a:t>2)</a:t>
            </a:r>
            <a:endParaRPr sz="1600">
              <a:latin typeface="Courier New"/>
              <a:cs typeface="Courier New"/>
            </a:endParaRPr>
          </a:p>
          <a:p>
            <a:pPr marR="267970" algn="ctr">
              <a:lnSpc>
                <a:spcPct val="100000"/>
              </a:lnSpc>
              <a:spcBef>
                <a:spcPts val="5"/>
              </a:spcBef>
            </a:pPr>
            <a:r>
              <a:rPr sz="1600" dirty="0">
                <a:solidFill>
                  <a:srgbClr val="008000"/>
                </a:solidFill>
                <a:latin typeface="Courier New"/>
                <a:cs typeface="Courier New"/>
              </a:rPr>
              <a:t>//something</a:t>
            </a:r>
            <a:endParaRPr sz="1600">
              <a:latin typeface="Courier New"/>
              <a:cs typeface="Courier New"/>
            </a:endParaRPr>
          </a:p>
          <a:p>
            <a:pPr marL="581025">
              <a:lnSpc>
                <a:spcPct val="100000"/>
              </a:lnSpc>
            </a:pPr>
            <a:r>
              <a:rPr sz="1600" spc="-5" dirty="0">
                <a:solidFill>
                  <a:srgbClr val="0000FF"/>
                </a:solidFill>
                <a:latin typeface="Courier New"/>
                <a:cs typeface="Courier New"/>
              </a:rPr>
              <a:t>else</a:t>
            </a:r>
            <a:endParaRPr sz="1600">
              <a:latin typeface="Courier New"/>
              <a:cs typeface="Courier New"/>
            </a:endParaRPr>
          </a:p>
          <a:p>
            <a:pPr marL="1068705">
              <a:lnSpc>
                <a:spcPct val="100000"/>
              </a:lnSpc>
            </a:pPr>
            <a:r>
              <a:rPr sz="1600" dirty="0">
                <a:solidFill>
                  <a:srgbClr val="008000"/>
                </a:solidFill>
                <a:latin typeface="Courier New"/>
                <a:cs typeface="Courier New"/>
              </a:rPr>
              <a:t>//something</a:t>
            </a:r>
            <a:r>
              <a:rPr sz="1600" spc="-25" dirty="0">
                <a:solidFill>
                  <a:srgbClr val="008000"/>
                </a:solidFill>
                <a:latin typeface="Courier New"/>
                <a:cs typeface="Courier New"/>
              </a:rPr>
              <a:t> </a:t>
            </a:r>
            <a:r>
              <a:rPr sz="1600" dirty="0">
                <a:solidFill>
                  <a:srgbClr val="008000"/>
                </a:solidFill>
                <a:latin typeface="Courier New"/>
                <a:cs typeface="Courier New"/>
              </a:rPr>
              <a:t>else</a:t>
            </a:r>
            <a:endParaRPr sz="1600">
              <a:latin typeface="Courier New"/>
              <a:cs typeface="Courier New"/>
            </a:endParaRPr>
          </a:p>
          <a:p>
            <a:pPr marL="92710">
              <a:lnSpc>
                <a:spcPct val="100000"/>
              </a:lnSpc>
            </a:pPr>
            <a:r>
              <a:rPr sz="1600" dirty="0">
                <a:latin typeface="Courier New"/>
                <a:cs typeface="Courier New"/>
              </a:rPr>
              <a:t>}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103" name="object 103"/>
          <p:cNvSpPr txBox="1"/>
          <p:nvPr/>
        </p:nvSpPr>
        <p:spPr>
          <a:xfrm>
            <a:off x="8320278" y="3494404"/>
            <a:ext cx="558800" cy="259079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 marL="1905">
              <a:lnSpc>
                <a:spcPts val="1835"/>
              </a:lnSpc>
            </a:pPr>
            <a:r>
              <a:rPr sz="1800" spc="-5" dirty="0">
                <a:solidFill>
                  <a:srgbClr val="0000FF"/>
                </a:solidFill>
                <a:latin typeface="Courier New"/>
                <a:cs typeface="Courier New"/>
              </a:rPr>
              <a:t>else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104" name="object 104"/>
          <p:cNvSpPr/>
          <p:nvPr/>
        </p:nvSpPr>
        <p:spPr>
          <a:xfrm>
            <a:off x="7853171" y="3214116"/>
            <a:ext cx="323215" cy="832485"/>
          </a:xfrm>
          <a:custGeom>
            <a:avLst/>
            <a:gdLst/>
            <a:ahLst/>
            <a:cxnLst/>
            <a:rect l="l" t="t" r="r" b="b"/>
            <a:pathLst>
              <a:path w="323215" h="832485">
                <a:moveTo>
                  <a:pt x="0" y="0"/>
                </a:moveTo>
                <a:lnTo>
                  <a:pt x="51084" y="6853"/>
                </a:lnTo>
                <a:lnTo>
                  <a:pt x="95432" y="25936"/>
                </a:lnTo>
                <a:lnTo>
                  <a:pt x="130393" y="55028"/>
                </a:lnTo>
                <a:lnTo>
                  <a:pt x="153314" y="91911"/>
                </a:lnTo>
                <a:lnTo>
                  <a:pt x="161544" y="134366"/>
                </a:lnTo>
                <a:lnTo>
                  <a:pt x="161544" y="281686"/>
                </a:lnTo>
                <a:lnTo>
                  <a:pt x="169773" y="324140"/>
                </a:lnTo>
                <a:lnTo>
                  <a:pt x="192694" y="361023"/>
                </a:lnTo>
                <a:lnTo>
                  <a:pt x="227655" y="390115"/>
                </a:lnTo>
                <a:lnTo>
                  <a:pt x="272003" y="409198"/>
                </a:lnTo>
                <a:lnTo>
                  <a:pt x="323087" y="416052"/>
                </a:lnTo>
                <a:lnTo>
                  <a:pt x="272003" y="422905"/>
                </a:lnTo>
                <a:lnTo>
                  <a:pt x="227655" y="441988"/>
                </a:lnTo>
                <a:lnTo>
                  <a:pt x="192694" y="471080"/>
                </a:lnTo>
                <a:lnTo>
                  <a:pt x="169773" y="507963"/>
                </a:lnTo>
                <a:lnTo>
                  <a:pt x="161544" y="550418"/>
                </a:lnTo>
                <a:lnTo>
                  <a:pt x="161544" y="697738"/>
                </a:lnTo>
                <a:lnTo>
                  <a:pt x="153314" y="740192"/>
                </a:lnTo>
                <a:lnTo>
                  <a:pt x="130393" y="777075"/>
                </a:lnTo>
                <a:lnTo>
                  <a:pt x="95432" y="806167"/>
                </a:lnTo>
                <a:lnTo>
                  <a:pt x="51084" y="825250"/>
                </a:lnTo>
                <a:lnTo>
                  <a:pt x="0" y="832104"/>
                </a:lnTo>
              </a:path>
            </a:pathLst>
          </a:custGeom>
          <a:ln w="21336">
            <a:solidFill>
              <a:srgbClr val="D24717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 txBox="1"/>
          <p:nvPr/>
        </p:nvSpPr>
        <p:spPr>
          <a:xfrm>
            <a:off x="451205" y="1223263"/>
            <a:ext cx="6040755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800" spc="-25" dirty="0">
                <a:latin typeface="Calibri"/>
                <a:cs typeface="Calibri"/>
              </a:rPr>
              <a:t>Warp </a:t>
            </a:r>
            <a:r>
              <a:rPr sz="2800" dirty="0">
                <a:latin typeface="Calibri"/>
                <a:cs typeface="Calibri"/>
              </a:rPr>
              <a:t>1 </a:t>
            </a:r>
            <a:r>
              <a:rPr sz="2800" spc="-5" dirty="0">
                <a:latin typeface="Calibri"/>
                <a:cs typeface="Calibri"/>
              </a:rPr>
              <a:t>(assuming </a:t>
            </a:r>
            <a:r>
              <a:rPr sz="2800" spc="-10" dirty="0">
                <a:latin typeface="Calibri"/>
                <a:cs typeface="Calibri"/>
              </a:rPr>
              <a:t>thread </a:t>
            </a:r>
            <a:r>
              <a:rPr sz="2800" spc="-5" dirty="0">
                <a:latin typeface="Calibri"/>
                <a:cs typeface="Calibri"/>
              </a:rPr>
              <a:t>block </a:t>
            </a:r>
            <a:r>
              <a:rPr sz="2800" spc="-15" dirty="0">
                <a:latin typeface="Calibri"/>
                <a:cs typeface="Calibri"/>
              </a:rPr>
              <a:t>size </a:t>
            </a:r>
            <a:r>
              <a:rPr sz="2800" dirty="0">
                <a:latin typeface="Calibri"/>
                <a:cs typeface="Calibri"/>
              </a:rPr>
              <a:t>of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32)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540</TotalTime>
  <Words>3085</Words>
  <Application>Microsoft Office PowerPoint</Application>
  <PresentationFormat>宽屏</PresentationFormat>
  <Paragraphs>381</Paragraphs>
  <Slides>26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4" baseType="lpstr">
      <vt:lpstr>等线</vt:lpstr>
      <vt:lpstr>微软雅黑</vt:lpstr>
      <vt:lpstr>Arial</vt:lpstr>
      <vt:lpstr>Calibri</vt:lpstr>
      <vt:lpstr>Courier New</vt:lpstr>
      <vt:lpstr>Times New Roman</vt:lpstr>
      <vt:lpstr>Wingdings</vt:lpstr>
      <vt:lpstr>Office Theme</vt:lpstr>
      <vt:lpstr>Parallel Computing  with GPUs:  Warp Level CUDA </vt:lpstr>
      <vt:lpstr>Thread Block Scheduling</vt:lpstr>
      <vt:lpstr>Thread Block Scheduling</vt:lpstr>
      <vt:lpstr>Warp Scheduling</vt:lpstr>
      <vt:lpstr>Warps and SIMD</vt:lpstr>
      <vt:lpstr>Coherent Code</vt:lpstr>
      <vt:lpstr>Divergence Example</vt:lpstr>
      <vt:lpstr>Divergence Example Alternative</vt:lpstr>
      <vt:lpstr>Divergence Example Alternative</vt:lpstr>
      <vt:lpstr>Levels of divergence</vt:lpstr>
      <vt:lpstr>2D blocks and divergence</vt:lpstr>
      <vt:lpstr>2D blocks and divergence</vt:lpstr>
      <vt:lpstr>What is wrong with the following</vt:lpstr>
      <vt:lpstr>PowerPoint 演示文稿</vt:lpstr>
      <vt:lpstr>原子操作（Atomics）</vt:lpstr>
      <vt:lpstr>Histogramming</vt:lpstr>
      <vt:lpstr>Histogramming</vt:lpstr>
      <vt:lpstr>CPU</vt:lpstr>
      <vt:lpstr>GPU 原子操作</vt:lpstr>
      <vt:lpstr>PowerPoint 演示文稿</vt:lpstr>
      <vt:lpstr>PowerPoint 演示文稿</vt:lpstr>
      <vt:lpstr>PowerPoint 演示文稿</vt:lpstr>
      <vt:lpstr>PowerPoint 演示文稿</vt:lpstr>
      <vt:lpstr>second kernel： we accumulate all partial histograms into the global one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paul</dc:creator>
  <cp:lastModifiedBy>zha yufei</cp:lastModifiedBy>
  <cp:revision>10</cp:revision>
  <dcterms:created xsi:type="dcterms:W3CDTF">2020-04-02T15:07:57Z</dcterms:created>
  <dcterms:modified xsi:type="dcterms:W3CDTF">2020-04-03T00:08:40Z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2020-04-01T00:00:00Z</vt:filetime>
  </property>
  <property fmtid="{D5CDD505-2E9C-101B-9397-08002B2CF9AE}" pid="3" name="Creator">
    <vt:lpwstr>Microsoft® PowerPoint® 2016</vt:lpwstr>
  </property>
  <property fmtid="{D5CDD505-2E9C-101B-9397-08002B2CF9AE}" pid="4" name="LastSaved">
    <vt:filetime>2020-04-02T00:00:00Z</vt:filetime>
  </property>
</Properties>
</file>